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6" r:id="rId1"/>
    <p:sldMasterId id="2147483688" r:id="rId2"/>
    <p:sldMasterId id="2147483796" r:id="rId3"/>
  </p:sldMasterIdLst>
  <p:notesMasterIdLst>
    <p:notesMasterId r:id="rId36"/>
  </p:notesMasterIdLst>
  <p:handoutMasterIdLst>
    <p:handoutMasterId r:id="rId37"/>
  </p:handoutMasterIdLst>
  <p:sldIdLst>
    <p:sldId id="1059" r:id="rId4"/>
    <p:sldId id="1254" r:id="rId5"/>
    <p:sldId id="407" r:id="rId6"/>
    <p:sldId id="408" r:id="rId7"/>
    <p:sldId id="409" r:id="rId8"/>
    <p:sldId id="411" r:id="rId9"/>
    <p:sldId id="1279" r:id="rId10"/>
    <p:sldId id="413" r:id="rId11"/>
    <p:sldId id="1281" r:id="rId12"/>
    <p:sldId id="1283" r:id="rId13"/>
    <p:sldId id="1282" r:id="rId14"/>
    <p:sldId id="1280" r:id="rId15"/>
    <p:sldId id="1275" r:id="rId16"/>
    <p:sldId id="1276" r:id="rId17"/>
    <p:sldId id="1277" r:id="rId18"/>
    <p:sldId id="1284" r:id="rId19"/>
    <p:sldId id="414" r:id="rId20"/>
    <p:sldId id="416" r:id="rId21"/>
    <p:sldId id="417" r:id="rId22"/>
    <p:sldId id="1274" r:id="rId23"/>
    <p:sldId id="1291" r:id="rId24"/>
    <p:sldId id="1293" r:id="rId25"/>
    <p:sldId id="1292" r:id="rId26"/>
    <p:sldId id="1285" r:id="rId27"/>
    <p:sldId id="1294" r:id="rId28"/>
    <p:sldId id="1297" r:id="rId29"/>
    <p:sldId id="1296" r:id="rId30"/>
    <p:sldId id="1298" r:id="rId31"/>
    <p:sldId id="1295" r:id="rId32"/>
    <p:sldId id="1290" r:id="rId33"/>
    <p:sldId id="1299" r:id="rId34"/>
    <p:sldId id="1062" r:id="rId35"/>
  </p:sldIdLst>
  <p:sldSz cx="12192000" cy="6858000"/>
  <p:notesSz cx="6858000" cy="9144000"/>
  <p:defaultText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165"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D990BF8-E17B-4B9F-97AB-E62DCB3087E0}">
          <p14:sldIdLst>
            <p14:sldId id="1059"/>
            <p14:sldId id="1254"/>
            <p14:sldId id="407"/>
            <p14:sldId id="408"/>
            <p14:sldId id="409"/>
            <p14:sldId id="411"/>
            <p14:sldId id="1279"/>
            <p14:sldId id="413"/>
            <p14:sldId id="1281"/>
            <p14:sldId id="1283"/>
            <p14:sldId id="1282"/>
            <p14:sldId id="1280"/>
            <p14:sldId id="1275"/>
            <p14:sldId id="1276"/>
            <p14:sldId id="1277"/>
            <p14:sldId id="1284"/>
            <p14:sldId id="414"/>
            <p14:sldId id="416"/>
            <p14:sldId id="417"/>
            <p14:sldId id="1274"/>
            <p14:sldId id="1291"/>
            <p14:sldId id="1293"/>
            <p14:sldId id="1292"/>
            <p14:sldId id="1285"/>
            <p14:sldId id="1294"/>
            <p14:sldId id="1297"/>
            <p14:sldId id="1296"/>
            <p14:sldId id="1298"/>
            <p14:sldId id="1295"/>
            <p14:sldId id="1290"/>
            <p14:sldId id="1299"/>
          </p14:sldIdLst>
        </p14:section>
        <p14:section name="无标题节" id="{E37CEE86-8D57-4926-9EE2-5D5668E9E23F}">
          <p14:sldIdLst>
            <p14:sldId id="1062"/>
          </p14:sldIdLst>
        </p14:section>
      </p14:sectionLst>
    </p:ext>
    <p:ext uri="{EFAFB233-063F-42B5-8137-9DF3F51BA10A}">
      <p15:sldGuideLst xmlns:p15="http://schemas.microsoft.com/office/powerpoint/2012/main">
        <p15:guide id="1" orient="horz" pos="3908">
          <p15:clr>
            <a:srgbClr val="A4A3A4"/>
          </p15:clr>
        </p15:guide>
        <p15:guide id="2" pos="768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3498DB"/>
    <a:srgbClr val="018BBF"/>
    <a:srgbClr val="003D8A"/>
    <a:srgbClr val="9A9A9A"/>
    <a:srgbClr val="F6B1F3"/>
    <a:srgbClr val="DA9DD7"/>
    <a:srgbClr val="BFECA0"/>
    <a:srgbClr val="3656A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58" autoAdjust="0"/>
    <p:restoredTop sz="94660"/>
  </p:normalViewPr>
  <p:slideViewPr>
    <p:cSldViewPr snapToGrid="0" showGuides="1">
      <p:cViewPr varScale="1">
        <p:scale>
          <a:sx n="86" d="100"/>
          <a:sy n="86" d="100"/>
        </p:scale>
        <p:origin x="518" y="62"/>
      </p:cViewPr>
      <p:guideLst>
        <p:guide orient="horz" pos="3908"/>
        <p:guide pos="7687"/>
      </p:guideLst>
    </p:cSldViewPr>
  </p:slideViewPr>
  <p:notesTextViewPr>
    <p:cViewPr>
      <p:scale>
        <a:sx n="1" d="1"/>
        <a:sy n="1" d="1"/>
      </p:scale>
      <p:origin x="0" y="0"/>
    </p:cViewPr>
  </p:notesTextViewPr>
  <p:sorterViewPr>
    <p:cViewPr>
      <p:scale>
        <a:sx n="139" d="100"/>
        <a:sy n="139" d="100"/>
      </p:scale>
      <p:origin x="0" y="0"/>
    </p:cViewPr>
  </p:sorterViewPr>
  <p:gridSpacing cx="180000" cy="1800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2021/9/8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AE24C303-DAB8-4DD4-A265-055D8B09362D}" type="datetimeFigureOut">
              <a:rPr lang="zh-CN" altLang="en-US" smtClean="0"/>
              <a:t>2021/9/8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8F6A44A7-5EE4-4F05-9E9B-65B70B111DB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165"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5365" algn="l" defTabSz="914400" rtl="0" eaLnBrk="1" latinLnBrk="0" hangingPunct="1">
      <a:defRPr sz="1200" kern="1200">
        <a:solidFill>
          <a:schemeClr val="tx1"/>
        </a:solidFill>
        <a:latin typeface="+mn-lt"/>
        <a:ea typeface="+mn-ea"/>
        <a:cs typeface="+mn-cs"/>
      </a:defRPr>
    </a:lvl6pPr>
    <a:lvl7pPr marL="2742565" algn="l" defTabSz="914400" rtl="0" eaLnBrk="1" latinLnBrk="0" hangingPunct="1">
      <a:defRPr sz="1200" kern="1200">
        <a:solidFill>
          <a:schemeClr val="tx1"/>
        </a:solidFill>
        <a:latin typeface="+mn-lt"/>
        <a:ea typeface="+mn-ea"/>
        <a:cs typeface="+mn-cs"/>
      </a:defRPr>
    </a:lvl7pPr>
    <a:lvl8pPr marL="3199765" algn="l" defTabSz="914400" rtl="0" eaLnBrk="1" latinLnBrk="0" hangingPunct="1">
      <a:defRPr sz="1200" kern="1200">
        <a:solidFill>
          <a:schemeClr val="tx1"/>
        </a:solidFill>
        <a:latin typeface="+mn-lt"/>
        <a:ea typeface="+mn-ea"/>
        <a:cs typeface="+mn-cs"/>
      </a:defRPr>
    </a:lvl8pPr>
    <a:lvl9pPr marL="3656965"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65.xml"/><Relationship Id="rId7" Type="http://schemas.openxmlformats.org/officeDocument/2006/relationships/slideMaster" Target="../slideMasters/slideMaster3.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9" Type="http://schemas.openxmlformats.org/officeDocument/2006/relationships/image" Target="file:///C:\Users\1V994W2\PycharmProjects\PPT_Background_Generation/pic_temp/pic_half_left.png"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2021/9/8</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2021/9/8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2021/9/8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165"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a:t>单击以编辑母版副标题样式</a:t>
            </a:r>
          </a:p>
        </p:txBody>
      </p:sp>
      <p:sp>
        <p:nvSpPr>
          <p:cNvPr id="5" name="页脚占位符 4"/>
          <p:cNvSpPr>
            <a:spLocks noGrp="1"/>
          </p:cNvSpPr>
          <p:nvPr>
            <p:ph type="ftr" sz="quarter" idx="11"/>
          </p:nvPr>
        </p:nvSpPr>
        <p:spPr>
          <a:xfrm>
            <a:off x="4038600" y="6356352"/>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2"/>
            <a:ext cx="2743200" cy="365125"/>
          </a:xfrm>
        </p:spPr>
        <p:txBody>
          <a:bodyPr/>
          <a:lstStyle/>
          <a:p>
            <a:fld id="{AB7B439B-D6E1-4059-9FD6-724C6A42BBA2}" type="slidenum">
              <a:rPr lang="zh-CN" altLang="en-US" smtClean="0"/>
              <a:t>‹#›</a:t>
            </a:fld>
            <a:endParaRPr lang="zh-CN" altLang="en-US"/>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2"/>
            <a:ext cx="2743200" cy="365125"/>
          </a:xfrm>
        </p:spPr>
        <p:txBody>
          <a:bodyPr/>
          <a:lstStyle/>
          <a:p>
            <a:fld id="{7F0B2568-B2EA-4BFB-AE09-5EEA1C9758BF}" type="datetimeFigureOut">
              <a:rPr lang="zh-CN" altLang="en-US" smtClean="0"/>
              <a:t>2021/9/8</a:t>
            </a:fld>
            <a:endParaRPr lang="zh-CN" altLang="en-US"/>
          </a:p>
        </p:txBody>
      </p:sp>
      <p:sp>
        <p:nvSpPr>
          <p:cNvPr id="5" name="页脚占位符 4"/>
          <p:cNvSpPr>
            <a:spLocks noGrp="1"/>
          </p:cNvSpPr>
          <p:nvPr>
            <p:ph type="ftr" sz="quarter" idx="11"/>
          </p:nvPr>
        </p:nvSpPr>
        <p:spPr>
          <a:xfrm>
            <a:off x="4038600" y="6356352"/>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2"/>
            <a:ext cx="2743200" cy="365125"/>
          </a:xfrm>
        </p:spPr>
        <p:txBody>
          <a:bodyPr/>
          <a:lstStyle/>
          <a:p>
            <a:fld id="{AB7B439B-D6E1-4059-9FD6-724C6A42BBA2}" type="slidenum">
              <a:rPr lang="zh-CN" altLang="en-US" smtClean="0"/>
              <a:t>‹#›</a:t>
            </a:fld>
            <a:endParaRPr lang="zh-CN" altLang="en-US"/>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2"/>
            <a:ext cx="2743200" cy="365125"/>
          </a:xfrm>
        </p:spPr>
        <p:txBody>
          <a:bodyPr/>
          <a:lstStyle/>
          <a:p>
            <a:fld id="{7F0B2568-B2EA-4BFB-AE09-5EEA1C9758BF}" type="datetimeFigureOut">
              <a:rPr lang="zh-CN" altLang="en-US" smtClean="0"/>
              <a:t>2021/9/8</a:t>
            </a:fld>
            <a:endParaRPr lang="zh-CN" altLang="en-US"/>
          </a:p>
        </p:txBody>
      </p:sp>
      <p:sp>
        <p:nvSpPr>
          <p:cNvPr id="5" name="页脚占位符 4"/>
          <p:cNvSpPr>
            <a:spLocks noGrp="1"/>
          </p:cNvSpPr>
          <p:nvPr>
            <p:ph type="ftr" sz="quarter" idx="11"/>
          </p:nvPr>
        </p:nvSpPr>
        <p:spPr>
          <a:xfrm>
            <a:off x="4038600" y="6356352"/>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2"/>
            <a:ext cx="2743200" cy="365125"/>
          </a:xfrm>
        </p:spPr>
        <p:txBody>
          <a:bodyPr/>
          <a:lstStyle/>
          <a:p>
            <a:fld id="{AB7B439B-D6E1-4059-9FD6-724C6A42BBA2}" type="slidenum">
              <a:rPr lang="zh-CN" altLang="en-US" smtClean="0"/>
              <a:t>‹#›</a:t>
            </a:fld>
            <a:endParaRPr lang="zh-CN" altLang="en-US"/>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9" name="矩形 8"/>
          <p:cNvSpPr/>
          <p:nvPr userDrawn="1"/>
        </p:nvSpPr>
        <p:spPr>
          <a:xfrm>
            <a:off x="8325228" y="4096075"/>
            <a:ext cx="775136" cy="230828"/>
          </a:xfrm>
          <a:prstGeom prst="rect">
            <a:avLst/>
          </a:prstGeom>
        </p:spPr>
        <p:txBody>
          <a:bodyPr wrap="square" lIns="91424" tIns="45718" rIns="91424" bIns="45718">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p>
          <a:p>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p>
          <a:p>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p>
          <a:p>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p>
          <a:p>
            <a:r>
              <a:rPr lang="en-US" altLang="zh-CN" sz="100" dirty="0">
                <a:solidFill>
                  <a:prstClr val="white"/>
                </a:solidFill>
                <a:latin typeface="Calibri" panose="020F0502020204030204"/>
                <a:ea typeface="宋体" panose="02010600030101010101" pitchFamily="2" charset="-122"/>
              </a:rPr>
              <a:t> </a:t>
            </a:r>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2"/>
            <a:ext cx="2743200" cy="365125"/>
          </a:xfrm>
        </p:spPr>
        <p:txBody>
          <a:bodyPr/>
          <a:lstStyle/>
          <a:p>
            <a:fld id="{7F0B2568-B2EA-4BFB-AE09-5EEA1C9758BF}" type="datetimeFigureOut">
              <a:rPr lang="zh-CN" altLang="en-US" smtClean="0"/>
              <a:t>2021/9/8</a:t>
            </a:fld>
            <a:endParaRPr lang="zh-CN" altLang="en-US"/>
          </a:p>
        </p:txBody>
      </p:sp>
      <p:sp>
        <p:nvSpPr>
          <p:cNvPr id="6" name="页脚占位符 5"/>
          <p:cNvSpPr>
            <a:spLocks noGrp="1"/>
          </p:cNvSpPr>
          <p:nvPr>
            <p:ph type="ftr" sz="quarter" idx="11"/>
          </p:nvPr>
        </p:nvSpPr>
        <p:spPr>
          <a:xfrm>
            <a:off x="4038600" y="6356352"/>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2"/>
            <a:ext cx="2743200" cy="365125"/>
          </a:xfrm>
        </p:spPr>
        <p:txBody>
          <a:bodyPr/>
          <a:lstStyle/>
          <a:p>
            <a:fld id="{AB7B439B-D6E1-4059-9FD6-724C6A42BBA2}" type="slidenum">
              <a:rPr lang="zh-CN" altLang="en-US" smtClean="0"/>
              <a:t>‹#›</a:t>
            </a:fld>
            <a:endParaRPr lang="zh-CN" altLang="en-US"/>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3"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2"/>
            <a:ext cx="2743200" cy="365125"/>
          </a:xfrm>
        </p:spPr>
        <p:txBody>
          <a:bodyPr/>
          <a:lstStyle/>
          <a:p>
            <a:fld id="{7F0B2568-B2EA-4BFB-AE09-5EEA1C9758BF}" type="datetimeFigureOut">
              <a:rPr lang="zh-CN" altLang="en-US" smtClean="0"/>
              <a:t>2021/9/8</a:t>
            </a:fld>
            <a:endParaRPr lang="zh-CN" altLang="en-US"/>
          </a:p>
        </p:txBody>
      </p:sp>
      <p:sp>
        <p:nvSpPr>
          <p:cNvPr id="8" name="页脚占位符 7"/>
          <p:cNvSpPr>
            <a:spLocks noGrp="1"/>
          </p:cNvSpPr>
          <p:nvPr>
            <p:ph type="ftr" sz="quarter" idx="11"/>
          </p:nvPr>
        </p:nvSpPr>
        <p:spPr>
          <a:xfrm>
            <a:off x="4038600" y="6356352"/>
            <a:ext cx="4114800" cy="365125"/>
          </a:xfrm>
        </p:spPr>
        <p:txBody>
          <a:bodyPr/>
          <a:lstStyle/>
          <a:p>
            <a:endParaRPr lang="zh-CN" altLang="en-US"/>
          </a:p>
        </p:txBody>
      </p:sp>
      <p:sp>
        <p:nvSpPr>
          <p:cNvPr id="9" name="灯片编号占位符 8"/>
          <p:cNvSpPr>
            <a:spLocks noGrp="1"/>
          </p:cNvSpPr>
          <p:nvPr>
            <p:ph type="sldNum" sz="quarter" idx="12"/>
          </p:nvPr>
        </p:nvSpPr>
        <p:spPr>
          <a:xfrm>
            <a:off x="8610600" y="6356352"/>
            <a:ext cx="2743200" cy="365125"/>
          </a:xfrm>
        </p:spPr>
        <p:txBody>
          <a:bodyPr/>
          <a:lstStyle/>
          <a:p>
            <a:fld id="{AB7B439B-D6E1-4059-9FD6-724C6A42BBA2}" type="slidenum">
              <a:rPr lang="zh-CN" altLang="en-US" smtClean="0"/>
              <a:t>‹#›</a:t>
            </a:fld>
            <a:endParaRPr lang="zh-CN" altLang="en-US"/>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838200" y="6356352"/>
            <a:ext cx="2743200" cy="365125"/>
          </a:xfrm>
        </p:spPr>
        <p:txBody>
          <a:bodyPr/>
          <a:lstStyle/>
          <a:p>
            <a:fld id="{7F0B2568-B2EA-4BFB-AE09-5EEA1C9758BF}" type="datetimeFigureOut">
              <a:rPr lang="zh-CN" altLang="en-US" smtClean="0"/>
              <a:t>2021/9/8</a:t>
            </a:fld>
            <a:endParaRPr lang="zh-CN" altLang="en-US"/>
          </a:p>
        </p:txBody>
      </p:sp>
      <p:sp>
        <p:nvSpPr>
          <p:cNvPr id="4" name="页脚占位符 3"/>
          <p:cNvSpPr>
            <a:spLocks noGrp="1"/>
          </p:cNvSpPr>
          <p:nvPr>
            <p:ph type="ftr" sz="quarter" idx="11"/>
          </p:nvPr>
        </p:nvSpPr>
        <p:spPr>
          <a:xfrm>
            <a:off x="4038600" y="6356352"/>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2"/>
            <a:ext cx="2743200" cy="365125"/>
          </a:xfrm>
        </p:spPr>
        <p:txBody>
          <a:bodyPr/>
          <a:lstStyle/>
          <a:p>
            <a:fld id="{AB7B439B-D6E1-4059-9FD6-724C6A42BBA2}" type="slidenum">
              <a:rPr lang="zh-CN" altLang="en-US" smtClean="0"/>
              <a:t>‹#›</a:t>
            </a:fld>
            <a:endParaRPr lang="zh-CN" altLang="en-US"/>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2"/>
            <a:ext cx="2743200" cy="365125"/>
          </a:xfrm>
        </p:spPr>
        <p:txBody>
          <a:bodyPr/>
          <a:lstStyle/>
          <a:p>
            <a:fld id="{7F0B2568-B2EA-4BFB-AE09-5EEA1C9758BF}" type="datetimeFigureOut">
              <a:rPr lang="zh-CN" altLang="en-US" smtClean="0"/>
              <a:t>2021/9/8</a:t>
            </a:fld>
            <a:endParaRPr lang="zh-CN" altLang="en-US"/>
          </a:p>
        </p:txBody>
      </p:sp>
      <p:sp>
        <p:nvSpPr>
          <p:cNvPr id="3" name="页脚占位符 2"/>
          <p:cNvSpPr>
            <a:spLocks noGrp="1"/>
          </p:cNvSpPr>
          <p:nvPr>
            <p:ph type="ftr" sz="quarter" idx="11"/>
          </p:nvPr>
        </p:nvSpPr>
        <p:spPr>
          <a:xfrm>
            <a:off x="4038600" y="6356352"/>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2"/>
            <a:ext cx="2743200" cy="365125"/>
          </a:xfrm>
        </p:spPr>
        <p:txBody>
          <a:bodyPr/>
          <a:lstStyle/>
          <a:p>
            <a:fld id="{AB7B439B-D6E1-4059-9FD6-724C6A42BBA2}" type="slidenum">
              <a:rPr lang="zh-CN" altLang="en-US" smtClean="0"/>
              <a:t>‹#›</a:t>
            </a:fld>
            <a:endParaRPr lang="zh-CN" altLang="en-US"/>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3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3"/>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165" indent="0">
              <a:buNone/>
              <a:defRPr sz="1100"/>
            </a:lvl5pPr>
            <a:lvl6pPr marL="2285365" indent="0">
              <a:buNone/>
              <a:defRPr sz="1100"/>
            </a:lvl6pPr>
            <a:lvl7pPr marL="2742565" indent="0">
              <a:buNone/>
              <a:defRPr sz="1100"/>
            </a:lvl7pPr>
            <a:lvl8pPr marL="3199765" indent="0">
              <a:buNone/>
              <a:defRPr sz="1100"/>
            </a:lvl8pPr>
            <a:lvl9pPr marL="3656965" indent="0">
              <a:buNone/>
              <a:defRPr sz="1100"/>
            </a:lvl9pPr>
          </a:lstStyle>
          <a:p>
            <a:pPr lvl="0"/>
            <a:r>
              <a:rPr lang="zh-CN" altLang="en-US"/>
              <a:t>编辑母版文本样式</a:t>
            </a: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2021/9/8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3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5365" indent="0">
              <a:buNone/>
              <a:defRPr sz="2000"/>
            </a:lvl6pPr>
            <a:lvl7pPr marL="2742565" indent="0">
              <a:buNone/>
              <a:defRPr sz="2000"/>
            </a:lvl7pPr>
            <a:lvl8pPr marL="3199765" indent="0">
              <a:buNone/>
              <a:defRPr sz="2000"/>
            </a:lvl8pPr>
            <a:lvl9pPr marL="3656965" indent="0">
              <a:buNone/>
              <a:defRPr sz="2000"/>
            </a:lvl9pPr>
          </a:lstStyle>
          <a:p>
            <a:endParaRPr lang="zh-CN" altLang="en-US"/>
          </a:p>
        </p:txBody>
      </p:sp>
      <p:sp>
        <p:nvSpPr>
          <p:cNvPr id="4" name="文本占位符 3"/>
          <p:cNvSpPr>
            <a:spLocks noGrp="1"/>
          </p:cNvSpPr>
          <p:nvPr>
            <p:ph type="body" sz="half" idx="2" hasCustomPrompt="1"/>
          </p:nvPr>
        </p:nvSpPr>
        <p:spPr>
          <a:xfrm>
            <a:off x="839788" y="2057403"/>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165" indent="0">
              <a:buNone/>
              <a:defRPr sz="1100"/>
            </a:lvl5pPr>
            <a:lvl6pPr marL="2285365" indent="0">
              <a:buNone/>
              <a:defRPr sz="1100"/>
            </a:lvl6pPr>
            <a:lvl7pPr marL="2742565" indent="0">
              <a:buNone/>
              <a:defRPr sz="1100"/>
            </a:lvl7pPr>
            <a:lvl8pPr marL="3199765" indent="0">
              <a:buNone/>
              <a:defRPr sz="1100"/>
            </a:lvl8pPr>
            <a:lvl9pPr marL="3656965" indent="0">
              <a:buNone/>
              <a:defRPr sz="1100"/>
            </a:lvl9pPr>
          </a:lstStyle>
          <a:p>
            <a:pPr lvl="0"/>
            <a:r>
              <a:rPr lang="zh-CN" altLang="en-US"/>
              <a:t>编辑母版文本样式</a:t>
            </a:r>
          </a:p>
        </p:txBody>
      </p:sp>
      <p:sp>
        <p:nvSpPr>
          <p:cNvPr id="5" name="日期占位符 4"/>
          <p:cNvSpPr>
            <a:spLocks noGrp="1"/>
          </p:cNvSpPr>
          <p:nvPr>
            <p:ph type="dt" sz="half" idx="10"/>
          </p:nvPr>
        </p:nvSpPr>
        <p:spPr>
          <a:xfrm>
            <a:off x="838200" y="6356352"/>
            <a:ext cx="2743200" cy="365125"/>
          </a:xfrm>
        </p:spPr>
        <p:txBody>
          <a:bodyPr/>
          <a:lstStyle/>
          <a:p>
            <a:fld id="{7F0B2568-B2EA-4BFB-AE09-5EEA1C9758BF}" type="datetimeFigureOut">
              <a:rPr lang="zh-CN" altLang="en-US" smtClean="0"/>
              <a:t>2021/9/8</a:t>
            </a:fld>
            <a:endParaRPr lang="zh-CN" altLang="en-US"/>
          </a:p>
        </p:txBody>
      </p:sp>
      <p:sp>
        <p:nvSpPr>
          <p:cNvPr id="6" name="页脚占位符 5"/>
          <p:cNvSpPr>
            <a:spLocks noGrp="1"/>
          </p:cNvSpPr>
          <p:nvPr>
            <p:ph type="ftr" sz="quarter" idx="11"/>
          </p:nvPr>
        </p:nvSpPr>
        <p:spPr>
          <a:xfrm>
            <a:off x="4038600" y="6356352"/>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2"/>
            <a:ext cx="2743200" cy="365125"/>
          </a:xfrm>
        </p:spPr>
        <p:txBody>
          <a:bodyPr/>
          <a:lstStyle/>
          <a:p>
            <a:fld id="{AB7B439B-D6E1-4059-9FD6-724C6A42BBA2}" type="slidenum">
              <a:rPr lang="zh-CN" altLang="en-US" smtClean="0"/>
              <a:t>‹#›</a:t>
            </a:fld>
            <a:endParaRPr lang="zh-CN" altLang="en-US"/>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2"/>
            <a:ext cx="2743200" cy="365125"/>
          </a:xfrm>
        </p:spPr>
        <p:txBody>
          <a:bodyPr/>
          <a:lstStyle/>
          <a:p>
            <a:fld id="{7F0B2568-B2EA-4BFB-AE09-5EEA1C9758BF}" type="datetimeFigureOut">
              <a:rPr lang="zh-CN" altLang="en-US" smtClean="0"/>
              <a:t>2021/9/8</a:t>
            </a:fld>
            <a:endParaRPr lang="zh-CN" altLang="en-US"/>
          </a:p>
        </p:txBody>
      </p:sp>
      <p:sp>
        <p:nvSpPr>
          <p:cNvPr id="5" name="页脚占位符 4"/>
          <p:cNvSpPr>
            <a:spLocks noGrp="1"/>
          </p:cNvSpPr>
          <p:nvPr>
            <p:ph type="ftr" sz="quarter" idx="11"/>
          </p:nvPr>
        </p:nvSpPr>
        <p:spPr>
          <a:xfrm>
            <a:off x="4038600" y="6356352"/>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2"/>
            <a:ext cx="2743200" cy="365125"/>
          </a:xfrm>
        </p:spPr>
        <p:txBody>
          <a:bodyPr/>
          <a:lstStyle/>
          <a:p>
            <a:fld id="{AB7B439B-D6E1-4059-9FD6-724C6A42BBA2}" type="slidenum">
              <a:rPr lang="zh-CN" altLang="en-US" smtClean="0"/>
              <a:t>‹#›</a:t>
            </a:fld>
            <a:endParaRPr lang="zh-CN" altLang="en-US"/>
          </a:p>
        </p:txBody>
      </p:sp>
    </p:spTree>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35"/>
            <a:ext cx="2628900" cy="5811839"/>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3" y="365135"/>
            <a:ext cx="7734300"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2"/>
            <a:ext cx="2743200" cy="365125"/>
          </a:xfrm>
        </p:spPr>
        <p:txBody>
          <a:bodyPr/>
          <a:lstStyle/>
          <a:p>
            <a:fld id="{7F0B2568-B2EA-4BFB-AE09-5EEA1C9758BF}" type="datetimeFigureOut">
              <a:rPr lang="zh-CN" altLang="en-US" smtClean="0"/>
              <a:t>2021/9/8</a:t>
            </a:fld>
            <a:endParaRPr lang="zh-CN" altLang="en-US"/>
          </a:p>
        </p:txBody>
      </p:sp>
      <p:sp>
        <p:nvSpPr>
          <p:cNvPr id="5" name="页脚占位符 4"/>
          <p:cNvSpPr>
            <a:spLocks noGrp="1"/>
          </p:cNvSpPr>
          <p:nvPr>
            <p:ph type="ftr" sz="quarter" idx="11"/>
          </p:nvPr>
        </p:nvSpPr>
        <p:spPr>
          <a:xfrm>
            <a:off x="4038600" y="6356352"/>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2"/>
            <a:ext cx="2743200" cy="365125"/>
          </a:xfrm>
        </p:spPr>
        <p:txBody>
          <a:bodyPr/>
          <a:lstStyle/>
          <a:p>
            <a:fld id="{AB7B439B-D6E1-4059-9FD6-724C6A42BBA2}" type="slidenum">
              <a:rPr lang="zh-CN" altLang="en-US" smtClean="0"/>
              <a:t>‹#›</a:t>
            </a:fld>
            <a:endParaRPr lang="zh-CN" altLang="en-US"/>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内容页版式">
    <p:spTree>
      <p:nvGrpSpPr>
        <p:cNvPr id="1" name=""/>
        <p:cNvGrpSpPr/>
        <p:nvPr/>
      </p:nvGrpSpPr>
      <p:grpSpPr>
        <a:xfrm>
          <a:off x="0" y="0"/>
          <a:ext cx="0" cy="0"/>
          <a:chOff x="0" y="0"/>
          <a:chExt cx="0" cy="0"/>
        </a:xfrm>
      </p:grpSpPr>
      <p:sp>
        <p:nvSpPr>
          <p:cNvPr id="150" name="标题 1"/>
          <p:cNvSpPr>
            <a:spLocks noGrp="1"/>
          </p:cNvSpPr>
          <p:nvPr>
            <p:ph type="title" hasCustomPrompt="1"/>
          </p:nvPr>
        </p:nvSpPr>
        <p:spPr>
          <a:xfrm>
            <a:off x="643875" y="367917"/>
            <a:ext cx="10828092" cy="938719"/>
          </a:xfrm>
        </p:spPr>
        <p:txBody>
          <a:bodyPr anchor="b"/>
          <a:lstStyle>
            <a:lvl1pPr>
              <a:lnSpc>
                <a:spcPts val="3300"/>
              </a:lnSpc>
              <a:defRPr sz="3200" b="1">
                <a:solidFill>
                  <a:srgbClr val="003F88"/>
                </a:solidFill>
              </a:defRPr>
            </a:lvl1pPr>
          </a:lstStyle>
          <a:p>
            <a:r>
              <a:rPr lang="en-US" altLang="zh-CN" dirty="0"/>
              <a:t>Enter the title</a:t>
            </a:r>
            <a:endParaRPr lang="zh-CN" altLang="en-US" dirty="0"/>
          </a:p>
        </p:txBody>
      </p:sp>
      <p:sp>
        <p:nvSpPr>
          <p:cNvPr id="154" name="文本占位符 153"/>
          <p:cNvSpPr>
            <a:spLocks noGrp="1"/>
          </p:cNvSpPr>
          <p:nvPr>
            <p:ph type="body" sz="quarter" idx="14"/>
          </p:nvPr>
        </p:nvSpPr>
        <p:spPr>
          <a:xfrm>
            <a:off x="643873" y="1822071"/>
            <a:ext cx="10825267" cy="4299332"/>
          </a:xfrm>
        </p:spPr>
        <p:txBody>
          <a:bodyPr>
            <a:normAutofit/>
          </a:bodyPr>
          <a:lstStyle>
            <a:lvl1pPr marL="342900" indent="-342900">
              <a:buFont typeface="Arial" panose="020B0604020202020204" pitchFamily="34" charset="0"/>
              <a:buChar char="•"/>
              <a:defRPr sz="2400"/>
            </a:lvl1pPr>
          </a:lstStyle>
          <a:p>
            <a:pPr lvl="0"/>
            <a:r>
              <a:rPr lang="en-US" altLang="zh-CN" dirty="0"/>
              <a:t>Click to edit Master text styles</a:t>
            </a:r>
          </a:p>
        </p:txBody>
      </p:sp>
      <p:sp>
        <p:nvSpPr>
          <p:cNvPr id="131" name="灯片编号占位符 130"/>
          <p:cNvSpPr>
            <a:spLocks noGrp="1"/>
          </p:cNvSpPr>
          <p:nvPr>
            <p:ph type="sldNum" sz="quarter" idx="15"/>
          </p:nvPr>
        </p:nvSpPr>
        <p:spPr>
          <a:xfrm>
            <a:off x="8610600" y="6356352"/>
            <a:ext cx="2743200" cy="365125"/>
          </a:xfrm>
        </p:spPr>
        <p:txBody>
          <a:bodyPr/>
          <a:lstStyle/>
          <a:p>
            <a:fld id="{336BD756-2043-4D3F-8A1C-008CD4998480}" type="slidenum">
              <a:rPr lang="zh-CN" altLang="en-US" smtClean="0"/>
              <a:t>‹#›</a:t>
            </a:fld>
            <a:endParaRPr lang="zh-CN" altLang="en-US"/>
          </a:p>
        </p:txBody>
      </p:sp>
      <p:grpSp>
        <p:nvGrpSpPr>
          <p:cNvPr id="7" name="组合 6"/>
          <p:cNvGrpSpPr/>
          <p:nvPr userDrawn="1"/>
        </p:nvGrpSpPr>
        <p:grpSpPr>
          <a:xfrm>
            <a:off x="152400" y="6268720"/>
            <a:ext cx="12066905" cy="417830"/>
            <a:chOff x="240" y="9806"/>
            <a:chExt cx="19003" cy="658"/>
          </a:xfrm>
        </p:grpSpPr>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 y="9806"/>
              <a:ext cx="4029" cy="658"/>
            </a:xfrm>
            <a:prstGeom prst="rect">
              <a:avLst/>
            </a:prstGeom>
          </p:spPr>
        </p:pic>
        <p:cxnSp>
          <p:nvCxnSpPr>
            <p:cNvPr id="11" name="直接连接符 10"/>
            <p:cNvCxnSpPr/>
            <p:nvPr userDrawn="1"/>
          </p:nvCxnSpPr>
          <p:spPr>
            <a:xfrm>
              <a:off x="4452" y="10279"/>
              <a:ext cx="14791" cy="0"/>
            </a:xfrm>
            <a:prstGeom prst="line">
              <a:avLst/>
            </a:prstGeom>
            <a:noFill/>
            <a:ln w="38100" cap="flat" cmpd="sng" algn="ctr">
              <a:solidFill>
                <a:srgbClr val="013F88"/>
              </a:solidFill>
              <a:prstDash val="solid"/>
              <a:miter lim="800000"/>
            </a:ln>
            <a:effectLst/>
          </p:spPr>
          <p:style>
            <a:lnRef idx="1">
              <a:srgbClr val="4F81BD"/>
            </a:lnRef>
            <a:fillRef idx="0">
              <a:srgbClr val="4F81BD"/>
            </a:fillRef>
            <a:effectRef idx="0">
              <a:srgbClr val="4F81BD"/>
            </a:effectRef>
            <a:fontRef idx="minor">
              <a:sysClr val="windowText" lastClr="000000"/>
            </a:fontRef>
          </p:style>
        </p:cxnSp>
      </p:grpSp>
    </p:spTree>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3000" contrast="-5000"/>
                    </a14:imgEffect>
                  </a14:imgLayer>
                </a14:imgProps>
              </a:ext>
              <a:ext uri="{28A0092B-C50C-407E-A947-70E740481C1C}">
                <a14:useLocalDpi xmlns:a14="http://schemas.microsoft.com/office/drawing/2010/main" val="0"/>
              </a:ext>
            </a:extLst>
          </a:blip>
          <a:srcRect t="25398"/>
          <a:stretch>
            <a:fillRect/>
          </a:stretch>
        </p:blipFill>
        <p:spPr>
          <a:xfrm>
            <a:off x="0" y="0"/>
            <a:ext cx="12192000" cy="6858000"/>
          </a:xfrm>
          <a:prstGeom prst="rect">
            <a:avLst/>
          </a:prstGeom>
        </p:spPr>
      </p:pic>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0"/>
            <a:ext cx="12192000" cy="6858000"/>
          </a:xfrm>
          <a:prstGeom prst="rect">
            <a:avLst/>
          </a:prstGeom>
          <a:solidFill>
            <a:schemeClr val="bg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288" y="1122744"/>
            <a:ext cx="9145727" cy="2388411"/>
          </a:xfrm>
        </p:spPr>
        <p:txBody>
          <a:bodyPr anchor="b"/>
          <a:lstStyle>
            <a:lvl1pPr algn="ctr">
              <a:defRPr sz="5745"/>
            </a:lvl1pPr>
          </a:lstStyle>
          <a:p>
            <a:r>
              <a:rPr lang="zh-CN" altLang="en-US"/>
              <a:t>单击此处编辑母版标题样式</a:t>
            </a:r>
          </a:p>
        </p:txBody>
      </p:sp>
      <p:sp>
        <p:nvSpPr>
          <p:cNvPr id="3" name="副标题 2"/>
          <p:cNvSpPr>
            <a:spLocks noGrp="1"/>
          </p:cNvSpPr>
          <p:nvPr>
            <p:ph type="subTitle" idx="1"/>
          </p:nvPr>
        </p:nvSpPr>
        <p:spPr>
          <a:xfrm>
            <a:off x="1524288" y="3603261"/>
            <a:ext cx="9145727" cy="1656325"/>
          </a:xfrm>
        </p:spPr>
        <p:txBody>
          <a:bodyPr/>
          <a:lstStyle>
            <a:lvl1pPr marL="0" indent="0" algn="ctr">
              <a:buNone/>
              <a:defRPr sz="2300"/>
            </a:lvl1pPr>
            <a:lvl2pPr marL="438150" indent="0" algn="ctr">
              <a:buNone/>
              <a:defRPr sz="1915"/>
            </a:lvl2pPr>
            <a:lvl3pPr marL="876300" indent="0" algn="ctr">
              <a:buNone/>
              <a:defRPr sz="1730"/>
            </a:lvl3pPr>
            <a:lvl4pPr marL="1314450" indent="0" algn="ctr">
              <a:buNone/>
              <a:defRPr sz="1535"/>
            </a:lvl4pPr>
            <a:lvl5pPr marL="1752600" indent="0" algn="ctr">
              <a:buNone/>
              <a:defRPr sz="1535"/>
            </a:lvl5pPr>
            <a:lvl6pPr marL="2189480" indent="0" algn="ctr">
              <a:buNone/>
              <a:defRPr sz="1535"/>
            </a:lvl6pPr>
            <a:lvl7pPr marL="2627630" indent="0" algn="ctr">
              <a:buNone/>
              <a:defRPr sz="1535"/>
            </a:lvl7pPr>
            <a:lvl8pPr marL="3066415" indent="0" algn="ctr">
              <a:buNone/>
              <a:defRPr sz="1535"/>
            </a:lvl8pPr>
            <a:lvl9pPr marL="3503930" indent="0" algn="ctr">
              <a:buNone/>
              <a:defRPr sz="1535"/>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008" y="1710319"/>
            <a:ext cx="10517586" cy="2853705"/>
          </a:xfrm>
        </p:spPr>
        <p:txBody>
          <a:bodyPr anchor="b"/>
          <a:lstStyle>
            <a:lvl1pPr>
              <a:defRPr sz="5745"/>
            </a:lvl1pPr>
          </a:lstStyle>
          <a:p>
            <a:r>
              <a:rPr lang="zh-CN" altLang="en-US"/>
              <a:t>单击此处编辑母版标题样式</a:t>
            </a:r>
          </a:p>
        </p:txBody>
      </p:sp>
      <p:sp>
        <p:nvSpPr>
          <p:cNvPr id="3" name="文本占位符 2"/>
          <p:cNvSpPr>
            <a:spLocks noGrp="1"/>
          </p:cNvSpPr>
          <p:nvPr>
            <p:ph type="body" idx="1"/>
          </p:nvPr>
        </p:nvSpPr>
        <p:spPr>
          <a:xfrm>
            <a:off x="832008" y="4591022"/>
            <a:ext cx="10517586" cy="1500696"/>
          </a:xfrm>
        </p:spPr>
        <p:txBody>
          <a:bodyPr/>
          <a:lstStyle>
            <a:lvl1pPr marL="0" indent="0">
              <a:buNone/>
              <a:defRPr sz="2300">
                <a:solidFill>
                  <a:schemeClr val="tx1">
                    <a:tint val="75000"/>
                  </a:schemeClr>
                </a:solidFill>
              </a:defRPr>
            </a:lvl1pPr>
            <a:lvl2pPr marL="438150" indent="0">
              <a:buNone/>
              <a:defRPr sz="1915">
                <a:solidFill>
                  <a:schemeClr val="tx1">
                    <a:tint val="75000"/>
                  </a:schemeClr>
                </a:solidFill>
              </a:defRPr>
            </a:lvl2pPr>
            <a:lvl3pPr marL="876300" indent="0">
              <a:buNone/>
              <a:defRPr sz="1730">
                <a:solidFill>
                  <a:schemeClr val="tx1">
                    <a:tint val="75000"/>
                  </a:schemeClr>
                </a:solidFill>
              </a:defRPr>
            </a:lvl3pPr>
            <a:lvl4pPr marL="1314450" indent="0">
              <a:buNone/>
              <a:defRPr sz="1535">
                <a:solidFill>
                  <a:schemeClr val="tx1">
                    <a:tint val="75000"/>
                  </a:schemeClr>
                </a:solidFill>
              </a:defRPr>
            </a:lvl4pPr>
            <a:lvl5pPr marL="1752600" indent="0">
              <a:buNone/>
              <a:defRPr sz="1535">
                <a:solidFill>
                  <a:schemeClr val="tx1">
                    <a:tint val="75000"/>
                  </a:schemeClr>
                </a:solidFill>
              </a:defRPr>
            </a:lvl5pPr>
            <a:lvl6pPr marL="2189480" indent="0">
              <a:buNone/>
              <a:defRPr sz="1535">
                <a:solidFill>
                  <a:schemeClr val="tx1">
                    <a:tint val="75000"/>
                  </a:schemeClr>
                </a:solidFill>
              </a:defRPr>
            </a:lvl6pPr>
            <a:lvl7pPr marL="2627630" indent="0">
              <a:buNone/>
              <a:defRPr sz="1535">
                <a:solidFill>
                  <a:schemeClr val="tx1">
                    <a:tint val="75000"/>
                  </a:schemeClr>
                </a:solidFill>
              </a:defRPr>
            </a:lvl7pPr>
            <a:lvl8pPr marL="3066415" indent="0">
              <a:buNone/>
              <a:defRPr sz="1535">
                <a:solidFill>
                  <a:schemeClr val="tx1">
                    <a:tint val="75000"/>
                  </a:schemeClr>
                </a:solidFill>
              </a:defRPr>
            </a:lvl8pPr>
            <a:lvl9pPr marL="3503930" indent="0">
              <a:buNone/>
              <a:defRPr sz="153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358" y="1826245"/>
            <a:ext cx="5182579" cy="435281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3366" y="1826245"/>
            <a:ext cx="5182579" cy="435281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2021/9/8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947" y="365250"/>
            <a:ext cx="10517586" cy="1326013"/>
          </a:xfrm>
        </p:spPr>
        <p:txBody>
          <a:bodyPr/>
          <a:lstStyle/>
          <a:p>
            <a:r>
              <a:rPr lang="zh-CN" altLang="en-US"/>
              <a:t>单击此处编辑母版标题样式</a:t>
            </a:r>
          </a:p>
        </p:txBody>
      </p:sp>
      <p:sp>
        <p:nvSpPr>
          <p:cNvPr id="3" name="文本占位符 2"/>
          <p:cNvSpPr>
            <a:spLocks noGrp="1"/>
          </p:cNvSpPr>
          <p:nvPr>
            <p:ph type="body" idx="1"/>
          </p:nvPr>
        </p:nvSpPr>
        <p:spPr>
          <a:xfrm>
            <a:off x="839947" y="1681734"/>
            <a:ext cx="5158761" cy="824191"/>
          </a:xfrm>
        </p:spPr>
        <p:txBody>
          <a:bodyPr anchor="b"/>
          <a:lstStyle>
            <a:lvl1pPr marL="0" indent="0">
              <a:buNone/>
              <a:defRPr sz="2300" b="1"/>
            </a:lvl1pPr>
            <a:lvl2pPr marL="438150" indent="0">
              <a:buNone/>
              <a:defRPr sz="1915" b="1"/>
            </a:lvl2pPr>
            <a:lvl3pPr marL="876300" indent="0">
              <a:buNone/>
              <a:defRPr sz="1730" b="1"/>
            </a:lvl3pPr>
            <a:lvl4pPr marL="1314450" indent="0">
              <a:buNone/>
              <a:defRPr sz="1535" b="1"/>
            </a:lvl4pPr>
            <a:lvl5pPr marL="1752600" indent="0">
              <a:buNone/>
              <a:defRPr sz="1535" b="1"/>
            </a:lvl5pPr>
            <a:lvl6pPr marL="2189480" indent="0">
              <a:buNone/>
              <a:defRPr sz="1535" b="1"/>
            </a:lvl6pPr>
            <a:lvl7pPr marL="2627630" indent="0">
              <a:buNone/>
              <a:defRPr sz="1535" b="1"/>
            </a:lvl7pPr>
            <a:lvl8pPr marL="3066415" indent="0">
              <a:buNone/>
              <a:defRPr sz="1535" b="1"/>
            </a:lvl8pPr>
            <a:lvl9pPr marL="3503930" indent="0">
              <a:buNone/>
              <a:defRPr sz="1535" b="1"/>
            </a:lvl9pPr>
          </a:lstStyle>
          <a:p>
            <a:pPr lvl="0"/>
            <a:r>
              <a:rPr lang="zh-CN" altLang="en-US"/>
              <a:t>单击此处编辑母版文本样式</a:t>
            </a:r>
          </a:p>
        </p:txBody>
      </p:sp>
      <p:sp>
        <p:nvSpPr>
          <p:cNvPr id="4" name="内容占位符 3"/>
          <p:cNvSpPr>
            <a:spLocks noGrp="1"/>
          </p:cNvSpPr>
          <p:nvPr>
            <p:ph sz="half" idx="2"/>
          </p:nvPr>
        </p:nvSpPr>
        <p:spPr>
          <a:xfrm>
            <a:off x="839947" y="2505926"/>
            <a:ext cx="5158761" cy="36858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3366" y="1681734"/>
            <a:ext cx="5184166" cy="824191"/>
          </a:xfrm>
        </p:spPr>
        <p:txBody>
          <a:bodyPr anchor="b"/>
          <a:lstStyle>
            <a:lvl1pPr marL="0" indent="0">
              <a:buNone/>
              <a:defRPr sz="2300" b="1"/>
            </a:lvl1pPr>
            <a:lvl2pPr marL="438150" indent="0">
              <a:buNone/>
              <a:defRPr sz="1915" b="1"/>
            </a:lvl2pPr>
            <a:lvl3pPr marL="876300" indent="0">
              <a:buNone/>
              <a:defRPr sz="1730" b="1"/>
            </a:lvl3pPr>
            <a:lvl4pPr marL="1314450" indent="0">
              <a:buNone/>
              <a:defRPr sz="1535" b="1"/>
            </a:lvl4pPr>
            <a:lvl5pPr marL="1752600" indent="0">
              <a:buNone/>
              <a:defRPr sz="1535" b="1"/>
            </a:lvl5pPr>
            <a:lvl6pPr marL="2189480" indent="0">
              <a:buNone/>
              <a:defRPr sz="1535" b="1"/>
            </a:lvl6pPr>
            <a:lvl7pPr marL="2627630" indent="0">
              <a:buNone/>
              <a:defRPr sz="1535" b="1"/>
            </a:lvl7pPr>
            <a:lvl8pPr marL="3066415" indent="0">
              <a:buNone/>
              <a:defRPr sz="1535" b="1"/>
            </a:lvl8pPr>
            <a:lvl9pPr marL="3503930" indent="0">
              <a:buNone/>
              <a:defRPr sz="1535" b="1"/>
            </a:lvl9pPr>
          </a:lstStyle>
          <a:p>
            <a:pPr lvl="0"/>
            <a:r>
              <a:rPr lang="zh-CN" altLang="en-US"/>
              <a:t>单击此处编辑母版文本样式</a:t>
            </a:r>
          </a:p>
        </p:txBody>
      </p:sp>
      <p:sp>
        <p:nvSpPr>
          <p:cNvPr id="6" name="内容占位符 5"/>
          <p:cNvSpPr>
            <a:spLocks noGrp="1"/>
          </p:cNvSpPr>
          <p:nvPr>
            <p:ph sz="quarter" idx="4"/>
          </p:nvPr>
        </p:nvSpPr>
        <p:spPr>
          <a:xfrm>
            <a:off x="6173366" y="2505926"/>
            <a:ext cx="5184166" cy="36858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2021/9/8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2021/9/8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2021/9/8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947" y="457356"/>
            <a:ext cx="3932979" cy="1600743"/>
          </a:xfrm>
        </p:spPr>
        <p:txBody>
          <a:bodyPr anchor="b"/>
          <a:lstStyle>
            <a:lvl1pPr>
              <a:defRPr sz="3060"/>
            </a:lvl1pPr>
          </a:lstStyle>
          <a:p>
            <a:r>
              <a:rPr lang="zh-CN" altLang="en-US"/>
              <a:t>单击此处编辑母版标题样式</a:t>
            </a:r>
          </a:p>
        </p:txBody>
      </p:sp>
      <p:sp>
        <p:nvSpPr>
          <p:cNvPr id="3" name="内容占位符 2"/>
          <p:cNvSpPr>
            <a:spLocks noGrp="1"/>
          </p:cNvSpPr>
          <p:nvPr>
            <p:ph idx="1"/>
          </p:nvPr>
        </p:nvSpPr>
        <p:spPr>
          <a:xfrm>
            <a:off x="5184166" y="987761"/>
            <a:ext cx="6173366" cy="4875280"/>
          </a:xfrm>
        </p:spPr>
        <p:txBody>
          <a:bodyPr/>
          <a:lstStyle>
            <a:lvl1pPr>
              <a:defRPr sz="3060"/>
            </a:lvl1pPr>
            <a:lvl2pPr>
              <a:defRPr sz="2685"/>
            </a:lvl2pPr>
            <a:lvl3pPr>
              <a:defRPr sz="2300"/>
            </a:lvl3pPr>
            <a:lvl4pPr>
              <a:defRPr sz="1915"/>
            </a:lvl4pPr>
            <a:lvl5pPr>
              <a:defRPr sz="1915"/>
            </a:lvl5pPr>
            <a:lvl6pPr>
              <a:defRPr sz="1915"/>
            </a:lvl6pPr>
            <a:lvl7pPr>
              <a:defRPr sz="1915"/>
            </a:lvl7pPr>
            <a:lvl8pPr>
              <a:defRPr sz="1915"/>
            </a:lvl8pPr>
            <a:lvl9pPr>
              <a:defRPr sz="191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947" y="2058099"/>
            <a:ext cx="3932979" cy="3812882"/>
          </a:xfrm>
        </p:spPr>
        <p:txBody>
          <a:bodyPr/>
          <a:lstStyle>
            <a:lvl1pPr marL="0" indent="0">
              <a:buNone/>
              <a:defRPr sz="1535"/>
            </a:lvl1pPr>
            <a:lvl2pPr marL="438150" indent="0">
              <a:buNone/>
              <a:defRPr sz="1340"/>
            </a:lvl2pPr>
            <a:lvl3pPr marL="876300" indent="0">
              <a:buNone/>
              <a:defRPr sz="1145"/>
            </a:lvl3pPr>
            <a:lvl4pPr marL="1314450" indent="0">
              <a:buNone/>
              <a:defRPr sz="960"/>
            </a:lvl4pPr>
            <a:lvl5pPr marL="1752600" indent="0">
              <a:buNone/>
              <a:defRPr sz="960"/>
            </a:lvl5pPr>
            <a:lvl6pPr marL="2189480" indent="0">
              <a:buNone/>
              <a:defRPr sz="960"/>
            </a:lvl6pPr>
            <a:lvl7pPr marL="2627630" indent="0">
              <a:buNone/>
              <a:defRPr sz="960"/>
            </a:lvl7pPr>
            <a:lvl8pPr marL="3066415" indent="0">
              <a:buNone/>
              <a:defRPr sz="960"/>
            </a:lvl8pPr>
            <a:lvl9pPr marL="3503930" indent="0">
              <a:buNone/>
              <a:defRPr sz="96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947" y="457356"/>
            <a:ext cx="3932979" cy="1600743"/>
          </a:xfrm>
        </p:spPr>
        <p:txBody>
          <a:bodyPr anchor="b"/>
          <a:lstStyle>
            <a:lvl1pPr>
              <a:defRPr sz="3060"/>
            </a:lvl1pPr>
          </a:lstStyle>
          <a:p>
            <a:r>
              <a:rPr lang="zh-CN" altLang="en-US"/>
              <a:t>单击此处编辑母版标题样式</a:t>
            </a:r>
          </a:p>
        </p:txBody>
      </p:sp>
      <p:sp>
        <p:nvSpPr>
          <p:cNvPr id="3" name="图片占位符 2"/>
          <p:cNvSpPr>
            <a:spLocks noGrp="1"/>
          </p:cNvSpPr>
          <p:nvPr>
            <p:ph type="pic" idx="1"/>
          </p:nvPr>
        </p:nvSpPr>
        <p:spPr>
          <a:xfrm>
            <a:off x="5184166" y="987761"/>
            <a:ext cx="6173366" cy="4875280"/>
          </a:xfrm>
        </p:spPr>
        <p:txBody>
          <a:bodyPr/>
          <a:lstStyle>
            <a:lvl1pPr marL="0" indent="0">
              <a:buNone/>
              <a:defRPr sz="3060"/>
            </a:lvl1pPr>
            <a:lvl2pPr marL="438150" indent="0">
              <a:buNone/>
              <a:defRPr sz="2685"/>
            </a:lvl2pPr>
            <a:lvl3pPr marL="876300" indent="0">
              <a:buNone/>
              <a:defRPr sz="2300"/>
            </a:lvl3pPr>
            <a:lvl4pPr marL="1314450" indent="0">
              <a:buNone/>
              <a:defRPr sz="1915"/>
            </a:lvl4pPr>
            <a:lvl5pPr marL="1752600" indent="0">
              <a:buNone/>
              <a:defRPr sz="1915"/>
            </a:lvl5pPr>
            <a:lvl6pPr marL="2189480" indent="0">
              <a:buNone/>
              <a:defRPr sz="1915"/>
            </a:lvl6pPr>
            <a:lvl7pPr marL="2627630" indent="0">
              <a:buNone/>
              <a:defRPr sz="1915"/>
            </a:lvl7pPr>
            <a:lvl8pPr marL="3066415" indent="0">
              <a:buNone/>
              <a:defRPr sz="1915"/>
            </a:lvl8pPr>
            <a:lvl9pPr marL="3503930" indent="0">
              <a:buNone/>
              <a:defRPr sz="1915"/>
            </a:lvl9pPr>
          </a:lstStyle>
          <a:p>
            <a:endParaRPr lang="zh-CN" altLang="en-US"/>
          </a:p>
        </p:txBody>
      </p:sp>
      <p:sp>
        <p:nvSpPr>
          <p:cNvPr id="4" name="文本占位符 3"/>
          <p:cNvSpPr>
            <a:spLocks noGrp="1"/>
          </p:cNvSpPr>
          <p:nvPr>
            <p:ph type="body" sz="half" idx="2"/>
          </p:nvPr>
        </p:nvSpPr>
        <p:spPr>
          <a:xfrm>
            <a:off x="839947" y="2058099"/>
            <a:ext cx="3932979" cy="3812882"/>
          </a:xfrm>
        </p:spPr>
        <p:txBody>
          <a:bodyPr/>
          <a:lstStyle>
            <a:lvl1pPr marL="0" indent="0">
              <a:buNone/>
              <a:defRPr sz="1535"/>
            </a:lvl1pPr>
            <a:lvl2pPr marL="438150" indent="0">
              <a:buNone/>
              <a:defRPr sz="1340"/>
            </a:lvl2pPr>
            <a:lvl3pPr marL="876300" indent="0">
              <a:buNone/>
              <a:defRPr sz="1145"/>
            </a:lvl3pPr>
            <a:lvl4pPr marL="1314450" indent="0">
              <a:buNone/>
              <a:defRPr sz="960"/>
            </a:lvl4pPr>
            <a:lvl5pPr marL="1752600" indent="0">
              <a:buNone/>
              <a:defRPr sz="960"/>
            </a:lvl5pPr>
            <a:lvl6pPr marL="2189480" indent="0">
              <a:buNone/>
              <a:defRPr sz="960"/>
            </a:lvl6pPr>
            <a:lvl7pPr marL="2627630" indent="0">
              <a:buNone/>
              <a:defRPr sz="960"/>
            </a:lvl7pPr>
            <a:lvl8pPr marL="3066415" indent="0">
              <a:buNone/>
              <a:defRPr sz="960"/>
            </a:lvl8pPr>
            <a:lvl9pPr marL="3503930" indent="0">
              <a:buNone/>
              <a:defRPr sz="96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6548" y="365250"/>
            <a:ext cx="2629396" cy="581381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358" y="365250"/>
            <a:ext cx="7735761" cy="581381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4302" cy="6860329"/>
          </a:xfrm>
        </p:spPr>
        <p:txBody>
          <a:bodyPr/>
          <a:lstStyle/>
          <a:p>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6" name="Picture Placeholder 1"/>
          <p:cNvSpPr>
            <a:spLocks noGrp="1"/>
          </p:cNvSpPr>
          <p:nvPr>
            <p:ph type="pic" sz="quarter" idx="10"/>
          </p:nvPr>
        </p:nvSpPr>
        <p:spPr>
          <a:xfrm>
            <a:off x="0" y="1"/>
            <a:ext cx="12194301" cy="3023625"/>
          </a:xfrm>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359858" y="332408"/>
            <a:ext cx="11474587" cy="6195513"/>
          </a:xfrm>
          <a:custGeom>
            <a:avLst/>
            <a:gdLst>
              <a:gd name="connsiteX0" fmla="*/ 0 w 11472420"/>
              <a:gd name="connsiteY0" fmla="*/ 0 h 6193410"/>
              <a:gd name="connsiteX1" fmla="*/ 11472420 w 11472420"/>
              <a:gd name="connsiteY1" fmla="*/ 0 h 6193410"/>
              <a:gd name="connsiteX2" fmla="*/ 11472420 w 11472420"/>
              <a:gd name="connsiteY2" fmla="*/ 6193410 h 6193410"/>
              <a:gd name="connsiteX3" fmla="*/ 0 w 11472420"/>
              <a:gd name="connsiteY3" fmla="*/ 6193410 h 6193410"/>
            </a:gdLst>
            <a:ahLst/>
            <a:cxnLst>
              <a:cxn ang="0">
                <a:pos x="connsiteX0" y="connsiteY0"/>
              </a:cxn>
              <a:cxn ang="0">
                <a:pos x="connsiteX1" y="connsiteY1"/>
              </a:cxn>
              <a:cxn ang="0">
                <a:pos x="connsiteX2" y="connsiteY2"/>
              </a:cxn>
              <a:cxn ang="0">
                <a:pos x="connsiteX3" y="connsiteY3"/>
              </a:cxn>
            </a:cxnLst>
            <a:rect l="l" t="t" r="r" b="b"/>
            <a:pathLst>
              <a:path w="11472420" h="6193410">
                <a:moveTo>
                  <a:pt x="0" y="0"/>
                </a:moveTo>
                <a:lnTo>
                  <a:pt x="11472420" y="0"/>
                </a:lnTo>
                <a:lnTo>
                  <a:pt x="11472420" y="6193410"/>
                </a:lnTo>
                <a:lnTo>
                  <a:pt x="0" y="6193410"/>
                </a:lnTo>
                <a:close/>
              </a:path>
            </a:pathLst>
          </a:custGeom>
        </p:spPr>
        <p:txBody>
          <a:bodyPr wrap="square">
            <a:noAutofit/>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2021/9/8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Picture Placeholder 11"/>
          <p:cNvSpPr>
            <a:spLocks noGrp="1"/>
          </p:cNvSpPr>
          <p:nvPr>
            <p:ph type="pic" sz="quarter" idx="10"/>
          </p:nvPr>
        </p:nvSpPr>
        <p:spPr>
          <a:xfrm>
            <a:off x="-1" y="-1"/>
            <a:ext cx="3429648" cy="3430165"/>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7" name="Picture Placeholder 14"/>
          <p:cNvSpPr>
            <a:spLocks noGrp="1"/>
          </p:cNvSpPr>
          <p:nvPr>
            <p:ph type="pic" sz="quarter" idx="11"/>
          </p:nvPr>
        </p:nvSpPr>
        <p:spPr>
          <a:xfrm>
            <a:off x="3429648" y="0"/>
            <a:ext cx="3429648" cy="3430165"/>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8" name="Picture Placeholder 17"/>
          <p:cNvSpPr>
            <a:spLocks noGrp="1"/>
          </p:cNvSpPr>
          <p:nvPr>
            <p:ph type="pic" sz="quarter" idx="12"/>
          </p:nvPr>
        </p:nvSpPr>
        <p:spPr>
          <a:xfrm>
            <a:off x="0" y="3430163"/>
            <a:ext cx="3429648" cy="3430165"/>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9" name="Picture Placeholder 20"/>
          <p:cNvSpPr>
            <a:spLocks noGrp="1"/>
          </p:cNvSpPr>
          <p:nvPr>
            <p:ph type="pic" sz="quarter" idx="13"/>
          </p:nvPr>
        </p:nvSpPr>
        <p:spPr>
          <a:xfrm>
            <a:off x="3429648" y="3430163"/>
            <a:ext cx="3429648" cy="3430165"/>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0" y="-1"/>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9" name="Picture Placeholder 18"/>
          <p:cNvSpPr>
            <a:spLocks noGrp="1"/>
          </p:cNvSpPr>
          <p:nvPr>
            <p:ph type="pic" sz="quarter" idx="11"/>
          </p:nvPr>
        </p:nvSpPr>
        <p:spPr>
          <a:xfrm>
            <a:off x="0" y="3430163"/>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6097151" y="-1"/>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6" name="Picture Placeholder 15"/>
          <p:cNvSpPr>
            <a:spLocks noGrp="1"/>
          </p:cNvSpPr>
          <p:nvPr>
            <p:ph type="pic" sz="quarter" idx="13"/>
          </p:nvPr>
        </p:nvSpPr>
        <p:spPr>
          <a:xfrm>
            <a:off x="6097151" y="3430163"/>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0" y="-1"/>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6" name="Picture Placeholder 15"/>
          <p:cNvSpPr>
            <a:spLocks noGrp="1"/>
          </p:cNvSpPr>
          <p:nvPr>
            <p:ph type="pic" sz="quarter" idx="13"/>
          </p:nvPr>
        </p:nvSpPr>
        <p:spPr>
          <a:xfrm>
            <a:off x="6097151" y="3430163"/>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0" y="-1"/>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9" name="Picture Placeholder 18"/>
          <p:cNvSpPr>
            <a:spLocks noGrp="1"/>
          </p:cNvSpPr>
          <p:nvPr>
            <p:ph type="pic" sz="quarter" idx="11"/>
          </p:nvPr>
        </p:nvSpPr>
        <p:spPr>
          <a:xfrm>
            <a:off x="0" y="3430163"/>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6097151" y="-1"/>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18" name="Picture Placeholder 17"/>
          <p:cNvSpPr>
            <a:spLocks noGrp="1"/>
          </p:cNvSpPr>
          <p:nvPr>
            <p:ph type="pic" sz="quarter" idx="12"/>
          </p:nvPr>
        </p:nvSpPr>
        <p:spPr>
          <a:xfrm>
            <a:off x="6097151" y="-1"/>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9" name="Picture Placeholder 18"/>
          <p:cNvSpPr>
            <a:spLocks noGrp="1"/>
          </p:cNvSpPr>
          <p:nvPr>
            <p:ph type="pic" sz="quarter" idx="11"/>
          </p:nvPr>
        </p:nvSpPr>
        <p:spPr>
          <a:xfrm>
            <a:off x="0" y="3430163"/>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6" name="Picture Placeholder 15"/>
          <p:cNvSpPr>
            <a:spLocks noGrp="1"/>
          </p:cNvSpPr>
          <p:nvPr>
            <p:ph type="pic" sz="quarter" idx="13"/>
          </p:nvPr>
        </p:nvSpPr>
        <p:spPr>
          <a:xfrm>
            <a:off x="6097151" y="3430163"/>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634422" y="0"/>
            <a:ext cx="7559882" cy="6860329"/>
          </a:xfrm>
          <a:custGeom>
            <a:avLst/>
            <a:gdLst>
              <a:gd name="connsiteX0" fmla="*/ 0 w 7558454"/>
              <a:gd name="connsiteY0" fmla="*/ 0 h 6858000"/>
              <a:gd name="connsiteX1" fmla="*/ 7558454 w 7558454"/>
              <a:gd name="connsiteY1" fmla="*/ 0 h 6858000"/>
              <a:gd name="connsiteX2" fmla="*/ 7558454 w 7558454"/>
              <a:gd name="connsiteY2" fmla="*/ 6858000 h 6858000"/>
              <a:gd name="connsiteX3" fmla="*/ 0 w 75584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8454" h="6858000">
                <a:moveTo>
                  <a:pt x="0" y="0"/>
                </a:moveTo>
                <a:lnTo>
                  <a:pt x="7558454" y="0"/>
                </a:lnTo>
                <a:lnTo>
                  <a:pt x="7558454" y="6858000"/>
                </a:lnTo>
                <a:lnTo>
                  <a:pt x="0" y="6858000"/>
                </a:lnTo>
                <a:close/>
              </a:path>
            </a:pathLst>
          </a:custGeom>
        </p:spPr>
        <p:txBody>
          <a:bodyPr wrap="square">
            <a:noAutofit/>
          </a:bodyPr>
          <a:lstStyle/>
          <a:p>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7559882" cy="6860329"/>
          </a:xfrm>
          <a:custGeom>
            <a:avLst/>
            <a:gdLst>
              <a:gd name="connsiteX0" fmla="*/ 0 w 7558454"/>
              <a:gd name="connsiteY0" fmla="*/ 0 h 6858000"/>
              <a:gd name="connsiteX1" fmla="*/ 7558454 w 7558454"/>
              <a:gd name="connsiteY1" fmla="*/ 0 h 6858000"/>
              <a:gd name="connsiteX2" fmla="*/ 7558454 w 7558454"/>
              <a:gd name="connsiteY2" fmla="*/ 6858000 h 6858000"/>
              <a:gd name="connsiteX3" fmla="*/ 0 w 75584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8454" h="6858000">
                <a:moveTo>
                  <a:pt x="0" y="0"/>
                </a:moveTo>
                <a:lnTo>
                  <a:pt x="7558454" y="0"/>
                </a:lnTo>
                <a:lnTo>
                  <a:pt x="7558454" y="6858000"/>
                </a:lnTo>
                <a:lnTo>
                  <a:pt x="0" y="6858000"/>
                </a:lnTo>
                <a:close/>
              </a:path>
            </a:pathLst>
          </a:custGeom>
        </p:spPr>
        <p:txBody>
          <a:bodyPr wrap="square">
            <a:noAutofit/>
          </a:bodyPr>
          <a:lstStyle/>
          <a:p>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0" y="0"/>
            <a:ext cx="5207721" cy="6860329"/>
          </a:xfrm>
          <a:custGeom>
            <a:avLst/>
            <a:gdLst>
              <a:gd name="connsiteX0" fmla="*/ 0 w 5206738"/>
              <a:gd name="connsiteY0" fmla="*/ 0 h 6858000"/>
              <a:gd name="connsiteX1" fmla="*/ 5206738 w 5206738"/>
              <a:gd name="connsiteY1" fmla="*/ 0 h 6858000"/>
              <a:gd name="connsiteX2" fmla="*/ 5206738 w 5206738"/>
              <a:gd name="connsiteY2" fmla="*/ 6858000 h 6858000"/>
              <a:gd name="connsiteX3" fmla="*/ 0 w 52067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06738" h="6858000">
                <a:moveTo>
                  <a:pt x="0" y="0"/>
                </a:moveTo>
                <a:lnTo>
                  <a:pt x="5206738" y="0"/>
                </a:lnTo>
                <a:lnTo>
                  <a:pt x="5206738" y="6858000"/>
                </a:lnTo>
                <a:lnTo>
                  <a:pt x="0" y="6858000"/>
                </a:lnTo>
                <a:close/>
              </a:path>
            </a:pathLst>
          </a:custGeom>
        </p:spPr>
        <p:txBody>
          <a:bodyPr wrap="square">
            <a:noAutofit/>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2021/9/8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0" y="0"/>
            <a:ext cx="5207721" cy="6860329"/>
          </a:xfrm>
          <a:custGeom>
            <a:avLst/>
            <a:gdLst>
              <a:gd name="connsiteX0" fmla="*/ 0 w 5206738"/>
              <a:gd name="connsiteY0" fmla="*/ 0 h 6858000"/>
              <a:gd name="connsiteX1" fmla="*/ 5206738 w 5206738"/>
              <a:gd name="connsiteY1" fmla="*/ 0 h 6858000"/>
              <a:gd name="connsiteX2" fmla="*/ 5206738 w 5206738"/>
              <a:gd name="connsiteY2" fmla="*/ 6858000 h 6858000"/>
              <a:gd name="connsiteX3" fmla="*/ 0 w 52067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06738" h="6858000">
                <a:moveTo>
                  <a:pt x="0" y="0"/>
                </a:moveTo>
                <a:lnTo>
                  <a:pt x="5206738" y="0"/>
                </a:lnTo>
                <a:lnTo>
                  <a:pt x="5206738" y="6858000"/>
                </a:lnTo>
                <a:lnTo>
                  <a:pt x="0" y="6858000"/>
                </a:lnTo>
                <a:close/>
              </a:path>
            </a:pathLst>
          </a:custGeom>
        </p:spPr>
        <p:txBody>
          <a:bodyPr wrap="square">
            <a:noAutofit/>
          </a:bodyPr>
          <a:lstStyle/>
          <a:p>
            <a:endParaRPr lang="en-US"/>
          </a:p>
        </p:txBody>
      </p:sp>
      <p:sp>
        <p:nvSpPr>
          <p:cNvPr id="7" name="Picture Placeholder 6"/>
          <p:cNvSpPr>
            <a:spLocks noGrp="1"/>
          </p:cNvSpPr>
          <p:nvPr>
            <p:ph type="pic" sz="quarter" idx="11"/>
          </p:nvPr>
        </p:nvSpPr>
        <p:spPr>
          <a:xfrm>
            <a:off x="6743292" y="1194609"/>
            <a:ext cx="4052011" cy="2560051"/>
          </a:xfrm>
          <a:custGeom>
            <a:avLst/>
            <a:gdLst>
              <a:gd name="connsiteX0" fmla="*/ 0 w 4051246"/>
              <a:gd name="connsiteY0" fmla="*/ 0 h 2559182"/>
              <a:gd name="connsiteX1" fmla="*/ 4051246 w 4051246"/>
              <a:gd name="connsiteY1" fmla="*/ 0 h 2559182"/>
              <a:gd name="connsiteX2" fmla="*/ 4051246 w 4051246"/>
              <a:gd name="connsiteY2" fmla="*/ 2559182 h 2559182"/>
              <a:gd name="connsiteX3" fmla="*/ 0 w 4051246"/>
              <a:gd name="connsiteY3" fmla="*/ 2559182 h 2559182"/>
            </a:gdLst>
            <a:ahLst/>
            <a:cxnLst>
              <a:cxn ang="0">
                <a:pos x="connsiteX0" y="connsiteY0"/>
              </a:cxn>
              <a:cxn ang="0">
                <a:pos x="connsiteX1" y="connsiteY1"/>
              </a:cxn>
              <a:cxn ang="0">
                <a:pos x="connsiteX2" y="connsiteY2"/>
              </a:cxn>
              <a:cxn ang="0">
                <a:pos x="connsiteX3" y="connsiteY3"/>
              </a:cxn>
            </a:cxnLst>
            <a:rect l="l" t="t" r="r" b="b"/>
            <a:pathLst>
              <a:path w="4051246" h="2559182">
                <a:moveTo>
                  <a:pt x="0" y="0"/>
                </a:moveTo>
                <a:lnTo>
                  <a:pt x="4051246" y="0"/>
                </a:lnTo>
                <a:lnTo>
                  <a:pt x="4051246" y="2559182"/>
                </a:lnTo>
                <a:lnTo>
                  <a:pt x="0" y="2559182"/>
                </a:lnTo>
                <a:close/>
              </a:path>
            </a:pathLst>
          </a:custGeom>
        </p:spPr>
        <p:txBody>
          <a:bodyPr wrap="square">
            <a:noAutofit/>
          </a:bodyPr>
          <a:lstStyle/>
          <a:p>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6" name="Picture Placeholder 15"/>
          <p:cNvSpPr>
            <a:spLocks noGrp="1"/>
          </p:cNvSpPr>
          <p:nvPr>
            <p:ph type="pic" sz="quarter" idx="10"/>
          </p:nvPr>
        </p:nvSpPr>
        <p:spPr>
          <a:xfrm>
            <a:off x="3681485" y="1037335"/>
            <a:ext cx="2273179" cy="2273520"/>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7" name="Picture Placeholder 16"/>
          <p:cNvSpPr>
            <a:spLocks noGrp="1"/>
          </p:cNvSpPr>
          <p:nvPr>
            <p:ph type="pic" sz="quarter" idx="11"/>
          </p:nvPr>
        </p:nvSpPr>
        <p:spPr>
          <a:xfrm>
            <a:off x="6239640" y="1037335"/>
            <a:ext cx="2273179" cy="2273520"/>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8" name="Picture Placeholder 17"/>
          <p:cNvSpPr>
            <a:spLocks noGrp="1"/>
          </p:cNvSpPr>
          <p:nvPr>
            <p:ph type="pic" sz="quarter" idx="12"/>
          </p:nvPr>
        </p:nvSpPr>
        <p:spPr>
          <a:xfrm>
            <a:off x="3681485" y="3549474"/>
            <a:ext cx="2273179" cy="2273520"/>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9" name="Picture Placeholder 18"/>
          <p:cNvSpPr>
            <a:spLocks noGrp="1"/>
          </p:cNvSpPr>
          <p:nvPr>
            <p:ph type="pic" sz="quarter" idx="13"/>
          </p:nvPr>
        </p:nvSpPr>
        <p:spPr>
          <a:xfrm>
            <a:off x="6239640" y="3549474"/>
            <a:ext cx="2273179" cy="2273520"/>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6986581" y="0"/>
            <a:ext cx="5207721" cy="6860329"/>
          </a:xfrm>
          <a:custGeom>
            <a:avLst/>
            <a:gdLst>
              <a:gd name="connsiteX0" fmla="*/ 0 w 5206738"/>
              <a:gd name="connsiteY0" fmla="*/ 0 h 6858000"/>
              <a:gd name="connsiteX1" fmla="*/ 5206738 w 5206738"/>
              <a:gd name="connsiteY1" fmla="*/ 0 h 6858000"/>
              <a:gd name="connsiteX2" fmla="*/ 5206738 w 5206738"/>
              <a:gd name="connsiteY2" fmla="*/ 6858000 h 6858000"/>
              <a:gd name="connsiteX3" fmla="*/ 0 w 52067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06738" h="6858000">
                <a:moveTo>
                  <a:pt x="0" y="0"/>
                </a:moveTo>
                <a:lnTo>
                  <a:pt x="5206738" y="0"/>
                </a:lnTo>
                <a:lnTo>
                  <a:pt x="5206738" y="6858000"/>
                </a:lnTo>
                <a:lnTo>
                  <a:pt x="0" y="6858000"/>
                </a:lnTo>
                <a:close/>
              </a:path>
            </a:pathLst>
          </a:custGeom>
        </p:spPr>
        <p:txBody>
          <a:bodyPr wrap="square">
            <a:noAutofit/>
          </a:bodyPr>
          <a:lstStyle/>
          <a:p>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10"/>
          <p:cNvSpPr>
            <a:spLocks noGrp="1"/>
          </p:cNvSpPr>
          <p:nvPr>
            <p:ph type="pic" sz="quarter" idx="10"/>
          </p:nvPr>
        </p:nvSpPr>
        <p:spPr>
          <a:xfrm>
            <a:off x="2303368" y="618277"/>
            <a:ext cx="3209473" cy="4463449"/>
          </a:xfrm>
          <a:custGeom>
            <a:avLst/>
            <a:gdLst>
              <a:gd name="connsiteX0" fmla="*/ 0 w 3208867"/>
              <a:gd name="connsiteY0" fmla="*/ 0 h 4461934"/>
              <a:gd name="connsiteX1" fmla="*/ 3208867 w 3208867"/>
              <a:gd name="connsiteY1" fmla="*/ 0 h 4461934"/>
              <a:gd name="connsiteX2" fmla="*/ 3208867 w 3208867"/>
              <a:gd name="connsiteY2" fmla="*/ 4461934 h 4461934"/>
              <a:gd name="connsiteX3" fmla="*/ 0 w 3208867"/>
              <a:gd name="connsiteY3" fmla="*/ 4461934 h 4461934"/>
            </a:gdLst>
            <a:ahLst/>
            <a:cxnLst>
              <a:cxn ang="0">
                <a:pos x="connsiteX0" y="connsiteY0"/>
              </a:cxn>
              <a:cxn ang="0">
                <a:pos x="connsiteX1" y="connsiteY1"/>
              </a:cxn>
              <a:cxn ang="0">
                <a:pos x="connsiteX2" y="connsiteY2"/>
              </a:cxn>
              <a:cxn ang="0">
                <a:pos x="connsiteX3" y="connsiteY3"/>
              </a:cxn>
            </a:cxnLst>
            <a:rect l="l" t="t" r="r" b="b"/>
            <a:pathLst>
              <a:path w="3208867" h="4461934">
                <a:moveTo>
                  <a:pt x="0" y="0"/>
                </a:moveTo>
                <a:lnTo>
                  <a:pt x="3208867" y="0"/>
                </a:lnTo>
                <a:lnTo>
                  <a:pt x="3208867" y="4461934"/>
                </a:lnTo>
                <a:lnTo>
                  <a:pt x="0" y="4461934"/>
                </a:lnTo>
                <a:close/>
              </a:path>
            </a:pathLst>
          </a:custGeom>
        </p:spPr>
        <p:txBody>
          <a:bodyPr wrap="square">
            <a:noAutofit/>
          </a:bodyPr>
          <a:lstStyle/>
          <a:p>
            <a:endParaRPr lang="en-US"/>
          </a:p>
        </p:txBody>
      </p:sp>
      <p:sp>
        <p:nvSpPr>
          <p:cNvPr id="7" name="Picture Placeholder 13"/>
          <p:cNvSpPr>
            <a:spLocks noGrp="1"/>
          </p:cNvSpPr>
          <p:nvPr>
            <p:ph type="pic" sz="quarter" idx="11"/>
          </p:nvPr>
        </p:nvSpPr>
        <p:spPr>
          <a:xfrm>
            <a:off x="6681462" y="618277"/>
            <a:ext cx="3209473" cy="4463449"/>
          </a:xfrm>
          <a:custGeom>
            <a:avLst/>
            <a:gdLst>
              <a:gd name="connsiteX0" fmla="*/ 0 w 3208867"/>
              <a:gd name="connsiteY0" fmla="*/ 0 h 4461934"/>
              <a:gd name="connsiteX1" fmla="*/ 3208867 w 3208867"/>
              <a:gd name="connsiteY1" fmla="*/ 0 h 4461934"/>
              <a:gd name="connsiteX2" fmla="*/ 3208867 w 3208867"/>
              <a:gd name="connsiteY2" fmla="*/ 4461934 h 4461934"/>
              <a:gd name="connsiteX3" fmla="*/ 0 w 3208867"/>
              <a:gd name="connsiteY3" fmla="*/ 4461934 h 4461934"/>
            </a:gdLst>
            <a:ahLst/>
            <a:cxnLst>
              <a:cxn ang="0">
                <a:pos x="connsiteX0" y="connsiteY0"/>
              </a:cxn>
              <a:cxn ang="0">
                <a:pos x="connsiteX1" y="connsiteY1"/>
              </a:cxn>
              <a:cxn ang="0">
                <a:pos x="connsiteX2" y="connsiteY2"/>
              </a:cxn>
              <a:cxn ang="0">
                <a:pos x="connsiteX3" y="connsiteY3"/>
              </a:cxn>
            </a:cxnLst>
            <a:rect l="l" t="t" r="r" b="b"/>
            <a:pathLst>
              <a:path w="3208867" h="4461934">
                <a:moveTo>
                  <a:pt x="0" y="0"/>
                </a:moveTo>
                <a:lnTo>
                  <a:pt x="3208867" y="0"/>
                </a:lnTo>
                <a:lnTo>
                  <a:pt x="3208867" y="4461934"/>
                </a:lnTo>
                <a:lnTo>
                  <a:pt x="0" y="4461934"/>
                </a:lnTo>
                <a:close/>
              </a:path>
            </a:pathLst>
          </a:custGeom>
        </p:spPr>
        <p:txBody>
          <a:bodyPr wrap="square">
            <a:noAutofit/>
          </a:bodyPr>
          <a:lstStyle/>
          <a:p>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5411223" y="-1"/>
            <a:ext cx="6783079" cy="6860329"/>
          </a:xfrm>
          <a:custGeom>
            <a:avLst/>
            <a:gdLst>
              <a:gd name="connsiteX0" fmla="*/ 3163663 w 6781799"/>
              <a:gd name="connsiteY0" fmla="*/ 0 h 6858000"/>
              <a:gd name="connsiteX1" fmla="*/ 6781799 w 6781799"/>
              <a:gd name="connsiteY1" fmla="*/ 0 h 6858000"/>
              <a:gd name="connsiteX2" fmla="*/ 6781799 w 6781799"/>
              <a:gd name="connsiteY2" fmla="*/ 6858000 h 6858000"/>
              <a:gd name="connsiteX3" fmla="*/ 0 w 6781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81799" h="6858000">
                <a:moveTo>
                  <a:pt x="3163663" y="0"/>
                </a:moveTo>
                <a:lnTo>
                  <a:pt x="6781799" y="0"/>
                </a:lnTo>
                <a:lnTo>
                  <a:pt x="6781799" y="6858000"/>
                </a:lnTo>
                <a:lnTo>
                  <a:pt x="0" y="6858000"/>
                </a:lnTo>
                <a:close/>
              </a:path>
            </a:pathLst>
          </a:custGeom>
        </p:spPr>
        <p:txBody>
          <a:bodyPr wrap="square">
            <a:noAutofit/>
          </a:bodyPr>
          <a:lstStyle/>
          <a:p>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6783079" cy="6860329"/>
          </a:xfrm>
          <a:custGeom>
            <a:avLst/>
            <a:gdLst>
              <a:gd name="connsiteX0" fmla="*/ 0 w 6781799"/>
              <a:gd name="connsiteY0" fmla="*/ 0 h 6858000"/>
              <a:gd name="connsiteX1" fmla="*/ 3618136 w 6781799"/>
              <a:gd name="connsiteY1" fmla="*/ 0 h 6858000"/>
              <a:gd name="connsiteX2" fmla="*/ 6781799 w 6781799"/>
              <a:gd name="connsiteY2" fmla="*/ 6858000 h 6858000"/>
              <a:gd name="connsiteX3" fmla="*/ 0 w 6781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81799" h="6858000">
                <a:moveTo>
                  <a:pt x="0" y="0"/>
                </a:moveTo>
                <a:lnTo>
                  <a:pt x="3618136" y="0"/>
                </a:lnTo>
                <a:lnTo>
                  <a:pt x="6781799" y="6858000"/>
                </a:lnTo>
                <a:lnTo>
                  <a:pt x="0" y="6858000"/>
                </a:lnTo>
                <a:close/>
              </a:path>
            </a:pathLst>
          </a:custGeom>
        </p:spPr>
        <p:txBody>
          <a:bodyPr wrap="square">
            <a:noAutofit/>
          </a:bodyPr>
          <a:lstStyle/>
          <a:p>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5146787" y="1940212"/>
            <a:ext cx="2412928" cy="2119936"/>
          </a:xfrm>
          <a:custGeom>
            <a:avLst/>
            <a:gdLst>
              <a:gd name="connsiteX0" fmla="*/ 0 w 2412472"/>
              <a:gd name="connsiteY0" fmla="*/ 0 h 2412472"/>
              <a:gd name="connsiteX1" fmla="*/ 2412472 w 2412472"/>
              <a:gd name="connsiteY1" fmla="*/ 0 h 2412472"/>
              <a:gd name="connsiteX2" fmla="*/ 2412472 w 2412472"/>
              <a:gd name="connsiteY2" fmla="*/ 2412472 h 2412472"/>
              <a:gd name="connsiteX3" fmla="*/ 0 w 2412472"/>
              <a:gd name="connsiteY3" fmla="*/ 2412472 h 2412472"/>
            </a:gdLst>
            <a:ahLst/>
            <a:cxnLst>
              <a:cxn ang="0">
                <a:pos x="connsiteX0" y="connsiteY0"/>
              </a:cxn>
              <a:cxn ang="0">
                <a:pos x="connsiteX1" y="connsiteY1"/>
              </a:cxn>
              <a:cxn ang="0">
                <a:pos x="connsiteX2" y="connsiteY2"/>
              </a:cxn>
              <a:cxn ang="0">
                <a:pos x="connsiteX3" y="connsiteY3"/>
              </a:cxn>
            </a:cxnLst>
            <a:rect l="l" t="t" r="r" b="b"/>
            <a:pathLst>
              <a:path w="2412472" h="2412472">
                <a:moveTo>
                  <a:pt x="0" y="0"/>
                </a:moveTo>
                <a:lnTo>
                  <a:pt x="2412472" y="0"/>
                </a:lnTo>
                <a:lnTo>
                  <a:pt x="2412472" y="2412472"/>
                </a:lnTo>
                <a:lnTo>
                  <a:pt x="0" y="2412472"/>
                </a:lnTo>
                <a:close/>
              </a:path>
            </a:pathLst>
          </a:custGeom>
        </p:spPr>
        <p:txBody>
          <a:bodyPr wrap="square">
            <a:noAutofit/>
          </a:bodyPr>
          <a:lstStyle/>
          <a:p>
            <a:endParaRPr lang="en-US"/>
          </a:p>
        </p:txBody>
      </p:sp>
      <p:sp>
        <p:nvSpPr>
          <p:cNvPr id="15" name="Picture Placeholder 14"/>
          <p:cNvSpPr>
            <a:spLocks noGrp="1"/>
          </p:cNvSpPr>
          <p:nvPr>
            <p:ph type="pic" sz="quarter" idx="11"/>
          </p:nvPr>
        </p:nvSpPr>
        <p:spPr>
          <a:xfrm>
            <a:off x="5146787" y="4142313"/>
            <a:ext cx="2412928" cy="2119936"/>
          </a:xfrm>
          <a:custGeom>
            <a:avLst/>
            <a:gdLst>
              <a:gd name="connsiteX0" fmla="*/ 0 w 2412472"/>
              <a:gd name="connsiteY0" fmla="*/ 0 h 2412472"/>
              <a:gd name="connsiteX1" fmla="*/ 2412472 w 2412472"/>
              <a:gd name="connsiteY1" fmla="*/ 0 h 2412472"/>
              <a:gd name="connsiteX2" fmla="*/ 2412472 w 2412472"/>
              <a:gd name="connsiteY2" fmla="*/ 2412472 h 2412472"/>
              <a:gd name="connsiteX3" fmla="*/ 0 w 2412472"/>
              <a:gd name="connsiteY3" fmla="*/ 2412472 h 2412472"/>
            </a:gdLst>
            <a:ahLst/>
            <a:cxnLst>
              <a:cxn ang="0">
                <a:pos x="connsiteX0" y="connsiteY0"/>
              </a:cxn>
              <a:cxn ang="0">
                <a:pos x="connsiteX1" y="connsiteY1"/>
              </a:cxn>
              <a:cxn ang="0">
                <a:pos x="connsiteX2" y="connsiteY2"/>
              </a:cxn>
              <a:cxn ang="0">
                <a:pos x="connsiteX3" y="connsiteY3"/>
              </a:cxn>
            </a:cxnLst>
            <a:rect l="l" t="t" r="r" b="b"/>
            <a:pathLst>
              <a:path w="2412472" h="2412472">
                <a:moveTo>
                  <a:pt x="0" y="0"/>
                </a:moveTo>
                <a:lnTo>
                  <a:pt x="2412472" y="0"/>
                </a:lnTo>
                <a:lnTo>
                  <a:pt x="2412472" y="2412472"/>
                </a:lnTo>
                <a:lnTo>
                  <a:pt x="0" y="2412472"/>
                </a:lnTo>
                <a:close/>
              </a:path>
            </a:pathLst>
          </a:custGeom>
        </p:spPr>
        <p:txBody>
          <a:bodyPr wrap="square">
            <a:noAutofit/>
          </a:bodyPr>
          <a:lstStyle/>
          <a:p>
            <a:endParaRPr lang="en-US"/>
          </a:p>
        </p:txBody>
      </p:sp>
      <p:sp>
        <p:nvSpPr>
          <p:cNvPr id="16" name="Picture Placeholder 15"/>
          <p:cNvSpPr>
            <a:spLocks noGrp="1"/>
          </p:cNvSpPr>
          <p:nvPr>
            <p:ph type="pic" sz="quarter" idx="12"/>
          </p:nvPr>
        </p:nvSpPr>
        <p:spPr>
          <a:xfrm>
            <a:off x="7659547" y="1940213"/>
            <a:ext cx="3963148" cy="4322037"/>
          </a:xfrm>
          <a:custGeom>
            <a:avLst/>
            <a:gdLst>
              <a:gd name="connsiteX0" fmla="*/ 0 w 3962400"/>
              <a:gd name="connsiteY0" fmla="*/ 0 h 4918445"/>
              <a:gd name="connsiteX1" fmla="*/ 3962400 w 3962400"/>
              <a:gd name="connsiteY1" fmla="*/ 0 h 4918445"/>
              <a:gd name="connsiteX2" fmla="*/ 3962400 w 3962400"/>
              <a:gd name="connsiteY2" fmla="*/ 4918445 h 4918445"/>
              <a:gd name="connsiteX3" fmla="*/ 0 w 3962400"/>
              <a:gd name="connsiteY3" fmla="*/ 4918445 h 4918445"/>
            </a:gdLst>
            <a:ahLst/>
            <a:cxnLst>
              <a:cxn ang="0">
                <a:pos x="connsiteX0" y="connsiteY0"/>
              </a:cxn>
              <a:cxn ang="0">
                <a:pos x="connsiteX1" y="connsiteY1"/>
              </a:cxn>
              <a:cxn ang="0">
                <a:pos x="connsiteX2" y="connsiteY2"/>
              </a:cxn>
              <a:cxn ang="0">
                <a:pos x="connsiteX3" y="connsiteY3"/>
              </a:cxn>
            </a:cxnLst>
            <a:rect l="l" t="t" r="r" b="b"/>
            <a:pathLst>
              <a:path w="3962400" h="4918445">
                <a:moveTo>
                  <a:pt x="0" y="0"/>
                </a:moveTo>
                <a:lnTo>
                  <a:pt x="3962400" y="0"/>
                </a:lnTo>
                <a:lnTo>
                  <a:pt x="3962400" y="4918445"/>
                </a:lnTo>
                <a:lnTo>
                  <a:pt x="0" y="4918445"/>
                </a:lnTo>
                <a:close/>
              </a:path>
            </a:pathLst>
          </a:custGeom>
        </p:spPr>
        <p:txBody>
          <a:bodyPr wrap="square">
            <a:noAutofit/>
          </a:bodyPr>
          <a:lstStyle/>
          <a:p>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571607" y="1940212"/>
            <a:ext cx="3963148" cy="4322037"/>
          </a:xfrm>
          <a:custGeom>
            <a:avLst/>
            <a:gdLst>
              <a:gd name="connsiteX0" fmla="*/ 0 w 3962400"/>
              <a:gd name="connsiteY0" fmla="*/ 0 h 4918445"/>
              <a:gd name="connsiteX1" fmla="*/ 3962400 w 3962400"/>
              <a:gd name="connsiteY1" fmla="*/ 0 h 4918445"/>
              <a:gd name="connsiteX2" fmla="*/ 3962400 w 3962400"/>
              <a:gd name="connsiteY2" fmla="*/ 4918445 h 4918445"/>
              <a:gd name="connsiteX3" fmla="*/ 0 w 3962400"/>
              <a:gd name="connsiteY3" fmla="*/ 4918445 h 4918445"/>
            </a:gdLst>
            <a:ahLst/>
            <a:cxnLst>
              <a:cxn ang="0">
                <a:pos x="connsiteX0" y="connsiteY0"/>
              </a:cxn>
              <a:cxn ang="0">
                <a:pos x="connsiteX1" y="connsiteY1"/>
              </a:cxn>
              <a:cxn ang="0">
                <a:pos x="connsiteX2" y="connsiteY2"/>
              </a:cxn>
              <a:cxn ang="0">
                <a:pos x="connsiteX3" y="connsiteY3"/>
              </a:cxn>
            </a:cxnLst>
            <a:rect l="l" t="t" r="r" b="b"/>
            <a:pathLst>
              <a:path w="3962400" h="4918445">
                <a:moveTo>
                  <a:pt x="0" y="0"/>
                </a:moveTo>
                <a:lnTo>
                  <a:pt x="3962400" y="0"/>
                </a:lnTo>
                <a:lnTo>
                  <a:pt x="3962400" y="4918445"/>
                </a:lnTo>
                <a:lnTo>
                  <a:pt x="0" y="4918445"/>
                </a:lnTo>
                <a:close/>
              </a:path>
            </a:pathLst>
          </a:custGeom>
        </p:spPr>
        <p:txBody>
          <a:bodyPr wrap="square">
            <a:noAutofit/>
          </a:bodyPr>
          <a:lstStyle/>
          <a:p>
            <a:endParaRPr lang="en-US"/>
          </a:p>
        </p:txBody>
      </p:sp>
      <p:sp>
        <p:nvSpPr>
          <p:cNvPr id="15" name="Picture Placeholder 14"/>
          <p:cNvSpPr>
            <a:spLocks noGrp="1"/>
          </p:cNvSpPr>
          <p:nvPr>
            <p:ph type="pic" sz="quarter" idx="11"/>
          </p:nvPr>
        </p:nvSpPr>
        <p:spPr>
          <a:xfrm>
            <a:off x="4634588" y="1940211"/>
            <a:ext cx="2412928" cy="2119936"/>
          </a:xfrm>
          <a:custGeom>
            <a:avLst/>
            <a:gdLst>
              <a:gd name="connsiteX0" fmla="*/ 0 w 2412472"/>
              <a:gd name="connsiteY0" fmla="*/ 0 h 2412472"/>
              <a:gd name="connsiteX1" fmla="*/ 2412472 w 2412472"/>
              <a:gd name="connsiteY1" fmla="*/ 0 h 2412472"/>
              <a:gd name="connsiteX2" fmla="*/ 2412472 w 2412472"/>
              <a:gd name="connsiteY2" fmla="*/ 2412472 h 2412472"/>
              <a:gd name="connsiteX3" fmla="*/ 0 w 2412472"/>
              <a:gd name="connsiteY3" fmla="*/ 2412472 h 2412472"/>
            </a:gdLst>
            <a:ahLst/>
            <a:cxnLst>
              <a:cxn ang="0">
                <a:pos x="connsiteX0" y="connsiteY0"/>
              </a:cxn>
              <a:cxn ang="0">
                <a:pos x="connsiteX1" y="connsiteY1"/>
              </a:cxn>
              <a:cxn ang="0">
                <a:pos x="connsiteX2" y="connsiteY2"/>
              </a:cxn>
              <a:cxn ang="0">
                <a:pos x="connsiteX3" y="connsiteY3"/>
              </a:cxn>
            </a:cxnLst>
            <a:rect l="l" t="t" r="r" b="b"/>
            <a:pathLst>
              <a:path w="2412472" h="2412472">
                <a:moveTo>
                  <a:pt x="0" y="0"/>
                </a:moveTo>
                <a:lnTo>
                  <a:pt x="2412472" y="0"/>
                </a:lnTo>
                <a:lnTo>
                  <a:pt x="2412472" y="2412472"/>
                </a:lnTo>
                <a:lnTo>
                  <a:pt x="0" y="2412472"/>
                </a:lnTo>
                <a:close/>
              </a:path>
            </a:pathLst>
          </a:custGeom>
        </p:spPr>
        <p:txBody>
          <a:bodyPr wrap="square">
            <a:noAutofit/>
          </a:bodyPr>
          <a:lstStyle/>
          <a:p>
            <a:endParaRPr lang="en-US"/>
          </a:p>
        </p:txBody>
      </p:sp>
      <p:sp>
        <p:nvSpPr>
          <p:cNvPr id="14" name="Picture Placeholder 13"/>
          <p:cNvSpPr>
            <a:spLocks noGrp="1"/>
          </p:cNvSpPr>
          <p:nvPr>
            <p:ph type="pic" sz="quarter" idx="12"/>
          </p:nvPr>
        </p:nvSpPr>
        <p:spPr>
          <a:xfrm>
            <a:off x="4634588" y="4142313"/>
            <a:ext cx="2412928" cy="2119936"/>
          </a:xfrm>
          <a:custGeom>
            <a:avLst/>
            <a:gdLst>
              <a:gd name="connsiteX0" fmla="*/ 0 w 2412472"/>
              <a:gd name="connsiteY0" fmla="*/ 0 h 2412472"/>
              <a:gd name="connsiteX1" fmla="*/ 2412472 w 2412472"/>
              <a:gd name="connsiteY1" fmla="*/ 0 h 2412472"/>
              <a:gd name="connsiteX2" fmla="*/ 2412472 w 2412472"/>
              <a:gd name="connsiteY2" fmla="*/ 2412472 h 2412472"/>
              <a:gd name="connsiteX3" fmla="*/ 0 w 2412472"/>
              <a:gd name="connsiteY3" fmla="*/ 2412472 h 2412472"/>
            </a:gdLst>
            <a:ahLst/>
            <a:cxnLst>
              <a:cxn ang="0">
                <a:pos x="connsiteX0" y="connsiteY0"/>
              </a:cxn>
              <a:cxn ang="0">
                <a:pos x="connsiteX1" y="connsiteY1"/>
              </a:cxn>
              <a:cxn ang="0">
                <a:pos x="connsiteX2" y="connsiteY2"/>
              </a:cxn>
              <a:cxn ang="0">
                <a:pos x="connsiteX3" y="connsiteY3"/>
              </a:cxn>
            </a:cxnLst>
            <a:rect l="l" t="t" r="r" b="b"/>
            <a:pathLst>
              <a:path w="2412472" h="2412472">
                <a:moveTo>
                  <a:pt x="0" y="0"/>
                </a:moveTo>
                <a:lnTo>
                  <a:pt x="2412472" y="0"/>
                </a:lnTo>
                <a:lnTo>
                  <a:pt x="2412472" y="2412472"/>
                </a:lnTo>
                <a:lnTo>
                  <a:pt x="0" y="2412472"/>
                </a:lnTo>
                <a:close/>
              </a:path>
            </a:pathLst>
          </a:custGeom>
        </p:spPr>
        <p:txBody>
          <a:bodyPr wrap="square">
            <a:noAutofit/>
          </a:bodyPr>
          <a:lstStyle/>
          <a:p>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626883" y="1745866"/>
            <a:ext cx="3368090" cy="3368597"/>
          </a:xfrm>
          <a:custGeom>
            <a:avLst/>
            <a:gdLst>
              <a:gd name="connsiteX0" fmla="*/ 1683727 w 3367454"/>
              <a:gd name="connsiteY0" fmla="*/ 0 h 3367454"/>
              <a:gd name="connsiteX1" fmla="*/ 3367454 w 3367454"/>
              <a:gd name="connsiteY1" fmla="*/ 0 h 3367454"/>
              <a:gd name="connsiteX2" fmla="*/ 3367454 w 3367454"/>
              <a:gd name="connsiteY2" fmla="*/ 1683727 h 3367454"/>
              <a:gd name="connsiteX3" fmla="*/ 1683727 w 3367454"/>
              <a:gd name="connsiteY3" fmla="*/ 3367454 h 3367454"/>
              <a:gd name="connsiteX4" fmla="*/ 0 w 3367454"/>
              <a:gd name="connsiteY4" fmla="*/ 1683727 h 3367454"/>
              <a:gd name="connsiteX5" fmla="*/ 1683727 w 3367454"/>
              <a:gd name="connsiteY5" fmla="*/ 0 h 336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454" h="3367454">
                <a:moveTo>
                  <a:pt x="1683727" y="0"/>
                </a:moveTo>
                <a:lnTo>
                  <a:pt x="3367454" y="0"/>
                </a:lnTo>
                <a:lnTo>
                  <a:pt x="3367454" y="1683727"/>
                </a:lnTo>
                <a:cubicBezTo>
                  <a:pt x="3367454" y="2613624"/>
                  <a:pt x="2613624" y="3367454"/>
                  <a:pt x="1683727" y="3367454"/>
                </a:cubicBezTo>
                <a:cubicBezTo>
                  <a:pt x="753830" y="3367454"/>
                  <a:pt x="0" y="2613624"/>
                  <a:pt x="0" y="1683727"/>
                </a:cubicBezTo>
                <a:cubicBezTo>
                  <a:pt x="0" y="753830"/>
                  <a:pt x="753830" y="0"/>
                  <a:pt x="1683727" y="0"/>
                </a:cubicBezTo>
                <a:close/>
              </a:path>
            </a:pathLst>
          </a:custGeom>
        </p:spPr>
        <p:txBody>
          <a:bodyPr wrap="square">
            <a:noAutofit/>
          </a:bodyPr>
          <a:lstStyle/>
          <a:p>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434285" y="1553239"/>
            <a:ext cx="3753285" cy="3753850"/>
          </a:xfrm>
          <a:custGeom>
            <a:avLst/>
            <a:gdLst>
              <a:gd name="connsiteX0" fmla="*/ 768990 w 3752576"/>
              <a:gd name="connsiteY0" fmla="*/ 0 h 3752576"/>
              <a:gd name="connsiteX1" fmla="*/ 1876288 w 3752576"/>
              <a:gd name="connsiteY1" fmla="*/ 1107298 h 3752576"/>
              <a:gd name="connsiteX2" fmla="*/ 2983586 w 3752576"/>
              <a:gd name="connsiteY2" fmla="*/ 0 h 3752576"/>
              <a:gd name="connsiteX3" fmla="*/ 3752576 w 3752576"/>
              <a:gd name="connsiteY3" fmla="*/ 768990 h 3752576"/>
              <a:gd name="connsiteX4" fmla="*/ 2645278 w 3752576"/>
              <a:gd name="connsiteY4" fmla="*/ 1876288 h 3752576"/>
              <a:gd name="connsiteX5" fmla="*/ 3752576 w 3752576"/>
              <a:gd name="connsiteY5" fmla="*/ 2983586 h 3752576"/>
              <a:gd name="connsiteX6" fmla="*/ 2983586 w 3752576"/>
              <a:gd name="connsiteY6" fmla="*/ 3752576 h 3752576"/>
              <a:gd name="connsiteX7" fmla="*/ 1876288 w 3752576"/>
              <a:gd name="connsiteY7" fmla="*/ 2645278 h 3752576"/>
              <a:gd name="connsiteX8" fmla="*/ 768990 w 3752576"/>
              <a:gd name="connsiteY8" fmla="*/ 3752576 h 3752576"/>
              <a:gd name="connsiteX9" fmla="*/ 0 w 3752576"/>
              <a:gd name="connsiteY9" fmla="*/ 2983586 h 3752576"/>
              <a:gd name="connsiteX10" fmla="*/ 1107298 w 3752576"/>
              <a:gd name="connsiteY10" fmla="*/ 1876288 h 3752576"/>
              <a:gd name="connsiteX11" fmla="*/ 0 w 3752576"/>
              <a:gd name="connsiteY11" fmla="*/ 768990 h 375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2576" h="3752576">
                <a:moveTo>
                  <a:pt x="768990" y="0"/>
                </a:moveTo>
                <a:lnTo>
                  <a:pt x="1876288" y="1107298"/>
                </a:lnTo>
                <a:lnTo>
                  <a:pt x="2983586" y="0"/>
                </a:lnTo>
                <a:lnTo>
                  <a:pt x="3752576" y="768990"/>
                </a:lnTo>
                <a:lnTo>
                  <a:pt x="2645278" y="1876288"/>
                </a:lnTo>
                <a:lnTo>
                  <a:pt x="3752576" y="2983586"/>
                </a:lnTo>
                <a:lnTo>
                  <a:pt x="2983586" y="3752576"/>
                </a:lnTo>
                <a:lnTo>
                  <a:pt x="1876288" y="2645278"/>
                </a:lnTo>
                <a:lnTo>
                  <a:pt x="768990" y="3752576"/>
                </a:lnTo>
                <a:lnTo>
                  <a:pt x="0" y="2983586"/>
                </a:lnTo>
                <a:lnTo>
                  <a:pt x="1107298" y="1876288"/>
                </a:lnTo>
                <a:lnTo>
                  <a:pt x="0" y="768990"/>
                </a:lnTo>
                <a:close/>
              </a:path>
            </a:pathLst>
          </a:custGeom>
        </p:spPr>
        <p:txBody>
          <a:bodyPr wrap="square">
            <a:noAutofit/>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2021/9/8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470404" y="1657282"/>
            <a:ext cx="4112466" cy="3545764"/>
          </a:xfrm>
          <a:custGeom>
            <a:avLst/>
            <a:gdLst>
              <a:gd name="connsiteX0" fmla="*/ 0 w 3477532"/>
              <a:gd name="connsiteY0" fmla="*/ 0 h 2997872"/>
              <a:gd name="connsiteX1" fmla="*/ 3477532 w 3477532"/>
              <a:gd name="connsiteY1" fmla="*/ 0 h 2997872"/>
              <a:gd name="connsiteX2" fmla="*/ 1738766 w 3477532"/>
              <a:gd name="connsiteY2" fmla="*/ 2997872 h 2997872"/>
            </a:gdLst>
            <a:ahLst/>
            <a:cxnLst>
              <a:cxn ang="0">
                <a:pos x="connsiteX0" y="connsiteY0"/>
              </a:cxn>
              <a:cxn ang="0">
                <a:pos x="connsiteX1" y="connsiteY1"/>
              </a:cxn>
              <a:cxn ang="0">
                <a:pos x="connsiteX2" y="connsiteY2"/>
              </a:cxn>
            </a:cxnLst>
            <a:rect l="l" t="t" r="r" b="b"/>
            <a:pathLst>
              <a:path w="3477532" h="2997872">
                <a:moveTo>
                  <a:pt x="0" y="0"/>
                </a:moveTo>
                <a:lnTo>
                  <a:pt x="3477532" y="0"/>
                </a:lnTo>
                <a:lnTo>
                  <a:pt x="1738766" y="2997872"/>
                </a:lnTo>
                <a:close/>
              </a:path>
            </a:pathLst>
          </a:custGeom>
        </p:spPr>
        <p:txBody>
          <a:bodyPr wrap="square">
            <a:noAutofit/>
          </a:bodyPr>
          <a:lstStyle/>
          <a:p>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537389" y="-2749899"/>
            <a:ext cx="6017519" cy="6018426"/>
          </a:xfrm>
          <a:custGeom>
            <a:avLst/>
            <a:gdLst>
              <a:gd name="connsiteX0" fmla="*/ 4039571 w 6016382"/>
              <a:gd name="connsiteY0" fmla="*/ 0 h 6016382"/>
              <a:gd name="connsiteX1" fmla="*/ 6016382 w 6016382"/>
              <a:gd name="connsiteY1" fmla="*/ 1976811 h 6016382"/>
              <a:gd name="connsiteX2" fmla="*/ 1976811 w 6016382"/>
              <a:gd name="connsiteY2" fmla="*/ 6016382 h 6016382"/>
              <a:gd name="connsiteX3" fmla="*/ 0 w 6016382"/>
              <a:gd name="connsiteY3" fmla="*/ 4039571 h 6016382"/>
            </a:gdLst>
            <a:ahLst/>
            <a:cxnLst>
              <a:cxn ang="0">
                <a:pos x="connsiteX0" y="connsiteY0"/>
              </a:cxn>
              <a:cxn ang="0">
                <a:pos x="connsiteX1" y="connsiteY1"/>
              </a:cxn>
              <a:cxn ang="0">
                <a:pos x="connsiteX2" y="connsiteY2"/>
              </a:cxn>
              <a:cxn ang="0">
                <a:pos x="connsiteX3" y="connsiteY3"/>
              </a:cxn>
            </a:cxnLst>
            <a:rect l="l" t="t" r="r" b="b"/>
            <a:pathLst>
              <a:path w="6016382" h="6016382">
                <a:moveTo>
                  <a:pt x="4039571" y="0"/>
                </a:moveTo>
                <a:lnTo>
                  <a:pt x="6016382" y="1976811"/>
                </a:lnTo>
                <a:lnTo>
                  <a:pt x="1976811" y="6016382"/>
                </a:lnTo>
                <a:lnTo>
                  <a:pt x="0" y="4039571"/>
                </a:lnTo>
                <a:close/>
              </a:path>
            </a:pathLst>
          </a:custGeom>
        </p:spPr>
        <p:txBody>
          <a:bodyPr wrap="square">
            <a:noAutofit/>
          </a:bodyPr>
          <a:lstStyle/>
          <a:p>
            <a:endParaRPr lang="en-US"/>
          </a:p>
        </p:txBody>
      </p:sp>
      <p:sp>
        <p:nvSpPr>
          <p:cNvPr id="22" name="Picture Placeholder 21"/>
          <p:cNvSpPr>
            <a:spLocks noGrp="1"/>
          </p:cNvSpPr>
          <p:nvPr>
            <p:ph type="pic" sz="quarter" idx="11"/>
          </p:nvPr>
        </p:nvSpPr>
        <p:spPr>
          <a:xfrm>
            <a:off x="-2755276" y="1531782"/>
            <a:ext cx="3954369" cy="3954964"/>
          </a:xfrm>
          <a:custGeom>
            <a:avLst/>
            <a:gdLst>
              <a:gd name="connsiteX0" fmla="*/ 1976811 w 3953622"/>
              <a:gd name="connsiteY0" fmla="*/ 0 h 3953621"/>
              <a:gd name="connsiteX1" fmla="*/ 3953622 w 3953622"/>
              <a:gd name="connsiteY1" fmla="*/ 1976810 h 3953621"/>
              <a:gd name="connsiteX2" fmla="*/ 1976811 w 3953622"/>
              <a:gd name="connsiteY2" fmla="*/ 3953621 h 3953621"/>
              <a:gd name="connsiteX3" fmla="*/ 0 w 3953622"/>
              <a:gd name="connsiteY3" fmla="*/ 1976811 h 3953621"/>
            </a:gdLst>
            <a:ahLst/>
            <a:cxnLst>
              <a:cxn ang="0">
                <a:pos x="connsiteX0" y="connsiteY0"/>
              </a:cxn>
              <a:cxn ang="0">
                <a:pos x="connsiteX1" y="connsiteY1"/>
              </a:cxn>
              <a:cxn ang="0">
                <a:pos x="connsiteX2" y="connsiteY2"/>
              </a:cxn>
              <a:cxn ang="0">
                <a:pos x="connsiteX3" y="connsiteY3"/>
              </a:cxn>
            </a:cxnLst>
            <a:rect l="l" t="t" r="r" b="b"/>
            <a:pathLst>
              <a:path w="3953622" h="3953621">
                <a:moveTo>
                  <a:pt x="1976811" y="0"/>
                </a:moveTo>
                <a:lnTo>
                  <a:pt x="3953622" y="1976810"/>
                </a:lnTo>
                <a:lnTo>
                  <a:pt x="1976811" y="3953621"/>
                </a:lnTo>
                <a:lnTo>
                  <a:pt x="0" y="1976811"/>
                </a:lnTo>
                <a:close/>
              </a:path>
            </a:pathLst>
          </a:custGeom>
        </p:spPr>
        <p:txBody>
          <a:bodyPr wrap="square">
            <a:noAutofit/>
          </a:bodyPr>
          <a:lstStyle/>
          <a:p>
            <a:endParaRPr lang="en-US"/>
          </a:p>
        </p:txBody>
      </p:sp>
      <p:sp>
        <p:nvSpPr>
          <p:cNvPr id="24" name="Picture Placeholder 23"/>
          <p:cNvSpPr>
            <a:spLocks noGrp="1"/>
          </p:cNvSpPr>
          <p:nvPr>
            <p:ph type="pic" sz="quarter" idx="12"/>
          </p:nvPr>
        </p:nvSpPr>
        <p:spPr>
          <a:xfrm>
            <a:off x="683303" y="431270"/>
            <a:ext cx="6017519" cy="6018426"/>
          </a:xfrm>
          <a:custGeom>
            <a:avLst/>
            <a:gdLst>
              <a:gd name="connsiteX0" fmla="*/ 4039572 w 6016382"/>
              <a:gd name="connsiteY0" fmla="*/ 0 h 6016382"/>
              <a:gd name="connsiteX1" fmla="*/ 6016382 w 6016382"/>
              <a:gd name="connsiteY1" fmla="*/ 1976811 h 6016382"/>
              <a:gd name="connsiteX2" fmla="*/ 1976811 w 6016382"/>
              <a:gd name="connsiteY2" fmla="*/ 6016382 h 6016382"/>
              <a:gd name="connsiteX3" fmla="*/ 0 w 6016382"/>
              <a:gd name="connsiteY3" fmla="*/ 4039572 h 6016382"/>
            </a:gdLst>
            <a:ahLst/>
            <a:cxnLst>
              <a:cxn ang="0">
                <a:pos x="connsiteX0" y="connsiteY0"/>
              </a:cxn>
              <a:cxn ang="0">
                <a:pos x="connsiteX1" y="connsiteY1"/>
              </a:cxn>
              <a:cxn ang="0">
                <a:pos x="connsiteX2" y="connsiteY2"/>
              </a:cxn>
              <a:cxn ang="0">
                <a:pos x="connsiteX3" y="connsiteY3"/>
              </a:cxn>
            </a:cxnLst>
            <a:rect l="l" t="t" r="r" b="b"/>
            <a:pathLst>
              <a:path w="6016382" h="6016382">
                <a:moveTo>
                  <a:pt x="4039572" y="0"/>
                </a:moveTo>
                <a:lnTo>
                  <a:pt x="6016382" y="1976811"/>
                </a:lnTo>
                <a:lnTo>
                  <a:pt x="1976811" y="6016382"/>
                </a:lnTo>
                <a:lnTo>
                  <a:pt x="0" y="4039572"/>
                </a:lnTo>
                <a:close/>
              </a:path>
            </a:pathLst>
          </a:custGeom>
        </p:spPr>
        <p:txBody>
          <a:bodyPr wrap="square">
            <a:noAutofit/>
          </a:bodyPr>
          <a:lstStyle/>
          <a:p>
            <a:endParaRPr lang="en-US"/>
          </a:p>
        </p:txBody>
      </p:sp>
      <p:sp>
        <p:nvSpPr>
          <p:cNvPr id="25" name="Picture Placeholder 24"/>
          <p:cNvSpPr>
            <a:spLocks noGrp="1"/>
          </p:cNvSpPr>
          <p:nvPr>
            <p:ph type="pic" sz="quarter" idx="13"/>
          </p:nvPr>
        </p:nvSpPr>
        <p:spPr>
          <a:xfrm>
            <a:off x="4964340" y="-1786950"/>
            <a:ext cx="3954369" cy="3954964"/>
          </a:xfrm>
          <a:custGeom>
            <a:avLst/>
            <a:gdLst>
              <a:gd name="connsiteX0" fmla="*/ 1976812 w 3953622"/>
              <a:gd name="connsiteY0" fmla="*/ 0 h 3953621"/>
              <a:gd name="connsiteX1" fmla="*/ 3953622 w 3953622"/>
              <a:gd name="connsiteY1" fmla="*/ 1976810 h 3953621"/>
              <a:gd name="connsiteX2" fmla="*/ 1976811 w 3953622"/>
              <a:gd name="connsiteY2" fmla="*/ 3953621 h 3953621"/>
              <a:gd name="connsiteX3" fmla="*/ 0 w 3953622"/>
              <a:gd name="connsiteY3" fmla="*/ 1976811 h 3953621"/>
            </a:gdLst>
            <a:ahLst/>
            <a:cxnLst>
              <a:cxn ang="0">
                <a:pos x="connsiteX0" y="connsiteY0"/>
              </a:cxn>
              <a:cxn ang="0">
                <a:pos x="connsiteX1" y="connsiteY1"/>
              </a:cxn>
              <a:cxn ang="0">
                <a:pos x="connsiteX2" y="connsiteY2"/>
              </a:cxn>
              <a:cxn ang="0">
                <a:pos x="connsiteX3" y="connsiteY3"/>
              </a:cxn>
            </a:cxnLst>
            <a:rect l="l" t="t" r="r" b="b"/>
            <a:pathLst>
              <a:path w="3953622" h="3953621">
                <a:moveTo>
                  <a:pt x="1976812" y="0"/>
                </a:moveTo>
                <a:lnTo>
                  <a:pt x="3953622" y="1976810"/>
                </a:lnTo>
                <a:lnTo>
                  <a:pt x="1976811" y="3953621"/>
                </a:lnTo>
                <a:lnTo>
                  <a:pt x="0" y="1976811"/>
                </a:lnTo>
                <a:close/>
              </a:path>
            </a:pathLst>
          </a:custGeom>
        </p:spPr>
        <p:txBody>
          <a:bodyPr wrap="square">
            <a:noAutofit/>
          </a:bodyPr>
          <a:lstStyle/>
          <a:p>
            <a:endParaRPr lang="en-US"/>
          </a:p>
        </p:txBody>
      </p:sp>
      <p:sp>
        <p:nvSpPr>
          <p:cNvPr id="21" name="Picture Placeholder 20"/>
          <p:cNvSpPr>
            <a:spLocks noGrp="1"/>
          </p:cNvSpPr>
          <p:nvPr>
            <p:ph type="pic" sz="quarter" idx="14"/>
          </p:nvPr>
        </p:nvSpPr>
        <p:spPr>
          <a:xfrm>
            <a:off x="-554583" y="4712952"/>
            <a:ext cx="2974368" cy="2974818"/>
          </a:xfrm>
          <a:custGeom>
            <a:avLst/>
            <a:gdLst>
              <a:gd name="connsiteX0" fmla="*/ 996996 w 2973807"/>
              <a:gd name="connsiteY0" fmla="*/ 0 h 2973808"/>
              <a:gd name="connsiteX1" fmla="*/ 2973807 w 2973807"/>
              <a:gd name="connsiteY1" fmla="*/ 1976811 h 2973808"/>
              <a:gd name="connsiteX2" fmla="*/ 1976810 w 2973807"/>
              <a:gd name="connsiteY2" fmla="*/ 2973808 h 2973808"/>
              <a:gd name="connsiteX3" fmla="*/ 0 w 2973807"/>
              <a:gd name="connsiteY3" fmla="*/ 996997 h 2973808"/>
            </a:gdLst>
            <a:ahLst/>
            <a:cxnLst>
              <a:cxn ang="0">
                <a:pos x="connsiteX0" y="connsiteY0"/>
              </a:cxn>
              <a:cxn ang="0">
                <a:pos x="connsiteX1" y="connsiteY1"/>
              </a:cxn>
              <a:cxn ang="0">
                <a:pos x="connsiteX2" y="connsiteY2"/>
              </a:cxn>
              <a:cxn ang="0">
                <a:pos x="connsiteX3" y="connsiteY3"/>
              </a:cxn>
            </a:cxnLst>
            <a:rect l="l" t="t" r="r" b="b"/>
            <a:pathLst>
              <a:path w="2973807" h="2973808">
                <a:moveTo>
                  <a:pt x="996996" y="0"/>
                </a:moveTo>
                <a:lnTo>
                  <a:pt x="2973807" y="1976811"/>
                </a:lnTo>
                <a:lnTo>
                  <a:pt x="1976810" y="2973808"/>
                </a:lnTo>
                <a:lnTo>
                  <a:pt x="0" y="996997"/>
                </a:lnTo>
                <a:close/>
              </a:path>
            </a:pathLst>
          </a:custGeom>
        </p:spPr>
        <p:txBody>
          <a:bodyPr wrap="square">
            <a:noAutofit/>
          </a:bodyPr>
          <a:lstStyle/>
          <a:p>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6" name="Picture Placeholder 10"/>
          <p:cNvSpPr>
            <a:spLocks noGrp="1"/>
          </p:cNvSpPr>
          <p:nvPr>
            <p:ph type="pic" sz="quarter" idx="10"/>
          </p:nvPr>
        </p:nvSpPr>
        <p:spPr>
          <a:xfrm>
            <a:off x="1721094" y="2373617"/>
            <a:ext cx="2338527" cy="2338880"/>
          </a:xfrm>
          <a:custGeom>
            <a:avLst/>
            <a:gdLst>
              <a:gd name="connsiteX0" fmla="*/ 0 w 2338086"/>
              <a:gd name="connsiteY0" fmla="*/ 0 h 2338086"/>
              <a:gd name="connsiteX1" fmla="*/ 2338086 w 2338086"/>
              <a:gd name="connsiteY1" fmla="*/ 0 h 2338086"/>
              <a:gd name="connsiteX2" fmla="*/ 2338086 w 2338086"/>
              <a:gd name="connsiteY2" fmla="*/ 2338086 h 2338086"/>
              <a:gd name="connsiteX3" fmla="*/ 0 w 2338086"/>
              <a:gd name="connsiteY3" fmla="*/ 2338086 h 2338086"/>
            </a:gdLst>
            <a:ahLst/>
            <a:cxnLst>
              <a:cxn ang="0">
                <a:pos x="connsiteX0" y="connsiteY0"/>
              </a:cxn>
              <a:cxn ang="0">
                <a:pos x="connsiteX1" y="connsiteY1"/>
              </a:cxn>
              <a:cxn ang="0">
                <a:pos x="connsiteX2" y="connsiteY2"/>
              </a:cxn>
              <a:cxn ang="0">
                <a:pos x="connsiteX3" y="connsiteY3"/>
              </a:cxn>
            </a:cxnLst>
            <a:rect l="l" t="t" r="r" b="b"/>
            <a:pathLst>
              <a:path w="2338086" h="2338086">
                <a:moveTo>
                  <a:pt x="0" y="0"/>
                </a:moveTo>
                <a:lnTo>
                  <a:pt x="2338086" y="0"/>
                </a:lnTo>
                <a:lnTo>
                  <a:pt x="2338086" y="2338086"/>
                </a:lnTo>
                <a:lnTo>
                  <a:pt x="0" y="2338086"/>
                </a:lnTo>
                <a:close/>
              </a:path>
            </a:pathLst>
          </a:custGeom>
        </p:spPr>
        <p:txBody>
          <a:bodyPr wrap="square">
            <a:noAutofit/>
          </a:bodyPr>
          <a:lstStyle/>
          <a:p>
            <a:endParaRPr lang="en-US"/>
          </a:p>
        </p:txBody>
      </p:sp>
      <p:sp>
        <p:nvSpPr>
          <p:cNvPr id="7" name="Picture Placeholder 15"/>
          <p:cNvSpPr>
            <a:spLocks noGrp="1"/>
          </p:cNvSpPr>
          <p:nvPr>
            <p:ph type="pic" sz="quarter" idx="11"/>
          </p:nvPr>
        </p:nvSpPr>
        <p:spPr>
          <a:xfrm>
            <a:off x="4927887" y="2373617"/>
            <a:ext cx="2338527" cy="2338880"/>
          </a:xfrm>
          <a:custGeom>
            <a:avLst/>
            <a:gdLst>
              <a:gd name="connsiteX0" fmla="*/ 0 w 2338086"/>
              <a:gd name="connsiteY0" fmla="*/ 0 h 2338086"/>
              <a:gd name="connsiteX1" fmla="*/ 2338086 w 2338086"/>
              <a:gd name="connsiteY1" fmla="*/ 0 h 2338086"/>
              <a:gd name="connsiteX2" fmla="*/ 2338086 w 2338086"/>
              <a:gd name="connsiteY2" fmla="*/ 2338086 h 2338086"/>
              <a:gd name="connsiteX3" fmla="*/ 0 w 2338086"/>
              <a:gd name="connsiteY3" fmla="*/ 2338086 h 2338086"/>
            </a:gdLst>
            <a:ahLst/>
            <a:cxnLst>
              <a:cxn ang="0">
                <a:pos x="connsiteX0" y="connsiteY0"/>
              </a:cxn>
              <a:cxn ang="0">
                <a:pos x="connsiteX1" y="connsiteY1"/>
              </a:cxn>
              <a:cxn ang="0">
                <a:pos x="connsiteX2" y="connsiteY2"/>
              </a:cxn>
              <a:cxn ang="0">
                <a:pos x="connsiteX3" y="connsiteY3"/>
              </a:cxn>
            </a:cxnLst>
            <a:rect l="l" t="t" r="r" b="b"/>
            <a:pathLst>
              <a:path w="2338086" h="2338086">
                <a:moveTo>
                  <a:pt x="0" y="0"/>
                </a:moveTo>
                <a:lnTo>
                  <a:pt x="2338086" y="0"/>
                </a:lnTo>
                <a:lnTo>
                  <a:pt x="2338086" y="2338086"/>
                </a:lnTo>
                <a:lnTo>
                  <a:pt x="0" y="2338086"/>
                </a:lnTo>
                <a:close/>
              </a:path>
            </a:pathLst>
          </a:custGeom>
        </p:spPr>
        <p:txBody>
          <a:bodyPr wrap="square">
            <a:noAutofit/>
          </a:bodyPr>
          <a:lstStyle/>
          <a:p>
            <a:endParaRPr lang="en-US"/>
          </a:p>
        </p:txBody>
      </p:sp>
      <p:sp>
        <p:nvSpPr>
          <p:cNvPr id="8" name="Picture Placeholder 16"/>
          <p:cNvSpPr>
            <a:spLocks noGrp="1"/>
          </p:cNvSpPr>
          <p:nvPr>
            <p:ph type="pic" sz="quarter" idx="12"/>
          </p:nvPr>
        </p:nvSpPr>
        <p:spPr>
          <a:xfrm>
            <a:off x="8134681" y="2373617"/>
            <a:ext cx="2338527" cy="2338880"/>
          </a:xfrm>
          <a:custGeom>
            <a:avLst/>
            <a:gdLst>
              <a:gd name="connsiteX0" fmla="*/ 0 w 2338086"/>
              <a:gd name="connsiteY0" fmla="*/ 0 h 2338086"/>
              <a:gd name="connsiteX1" fmla="*/ 2338086 w 2338086"/>
              <a:gd name="connsiteY1" fmla="*/ 0 h 2338086"/>
              <a:gd name="connsiteX2" fmla="*/ 2338086 w 2338086"/>
              <a:gd name="connsiteY2" fmla="*/ 2338086 h 2338086"/>
              <a:gd name="connsiteX3" fmla="*/ 0 w 2338086"/>
              <a:gd name="connsiteY3" fmla="*/ 2338086 h 2338086"/>
            </a:gdLst>
            <a:ahLst/>
            <a:cxnLst>
              <a:cxn ang="0">
                <a:pos x="connsiteX0" y="connsiteY0"/>
              </a:cxn>
              <a:cxn ang="0">
                <a:pos x="connsiteX1" y="connsiteY1"/>
              </a:cxn>
              <a:cxn ang="0">
                <a:pos x="connsiteX2" y="connsiteY2"/>
              </a:cxn>
              <a:cxn ang="0">
                <a:pos x="connsiteX3" y="connsiteY3"/>
              </a:cxn>
            </a:cxnLst>
            <a:rect l="l" t="t" r="r" b="b"/>
            <a:pathLst>
              <a:path w="2338086" h="2338086">
                <a:moveTo>
                  <a:pt x="0" y="0"/>
                </a:moveTo>
                <a:lnTo>
                  <a:pt x="2338086" y="0"/>
                </a:lnTo>
                <a:lnTo>
                  <a:pt x="2338086" y="2338086"/>
                </a:lnTo>
                <a:lnTo>
                  <a:pt x="0" y="2338086"/>
                </a:lnTo>
                <a:close/>
              </a:path>
            </a:pathLst>
          </a:custGeom>
        </p:spPr>
        <p:txBody>
          <a:bodyPr wrap="square">
            <a:noAutofit/>
          </a:bodyPr>
          <a:lstStyle/>
          <a:p>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546743" y="3694200"/>
            <a:ext cx="3109644" cy="5452959"/>
          </a:xfrm>
          <a:custGeom>
            <a:avLst/>
            <a:gdLst>
              <a:gd name="connsiteX0" fmla="*/ 0 w 3109057"/>
              <a:gd name="connsiteY0" fmla="*/ 0 h 5451108"/>
              <a:gd name="connsiteX1" fmla="*/ 3109057 w 3109057"/>
              <a:gd name="connsiteY1" fmla="*/ 0 h 5451108"/>
              <a:gd name="connsiteX2" fmla="*/ 3109057 w 3109057"/>
              <a:gd name="connsiteY2" fmla="*/ 5451108 h 5451108"/>
              <a:gd name="connsiteX3" fmla="*/ 0 w 3109057"/>
              <a:gd name="connsiteY3" fmla="*/ 5451108 h 5451108"/>
            </a:gdLst>
            <a:ahLst/>
            <a:cxnLst>
              <a:cxn ang="0">
                <a:pos x="connsiteX0" y="connsiteY0"/>
              </a:cxn>
              <a:cxn ang="0">
                <a:pos x="connsiteX1" y="connsiteY1"/>
              </a:cxn>
              <a:cxn ang="0">
                <a:pos x="connsiteX2" y="connsiteY2"/>
              </a:cxn>
              <a:cxn ang="0">
                <a:pos x="connsiteX3" y="connsiteY3"/>
              </a:cxn>
            </a:cxnLst>
            <a:rect l="l" t="t" r="r" b="b"/>
            <a:pathLst>
              <a:path w="3109057" h="5451108">
                <a:moveTo>
                  <a:pt x="0" y="0"/>
                </a:moveTo>
                <a:lnTo>
                  <a:pt x="3109057" y="0"/>
                </a:lnTo>
                <a:lnTo>
                  <a:pt x="3109057" y="5451108"/>
                </a:lnTo>
                <a:lnTo>
                  <a:pt x="0" y="5451108"/>
                </a:lnTo>
                <a:close/>
              </a:path>
            </a:pathLst>
          </a:custGeom>
        </p:spPr>
        <p:txBody>
          <a:bodyPr wrap="square">
            <a:noAutofit/>
          </a:bodyPr>
          <a:lstStyle/>
          <a:p>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581888" y="2645126"/>
            <a:ext cx="5084491" cy="3212370"/>
          </a:xfrm>
          <a:custGeom>
            <a:avLst/>
            <a:gdLst>
              <a:gd name="connsiteX0" fmla="*/ 0 w 5083531"/>
              <a:gd name="connsiteY0" fmla="*/ 0 h 3211279"/>
              <a:gd name="connsiteX1" fmla="*/ 5083531 w 5083531"/>
              <a:gd name="connsiteY1" fmla="*/ 0 h 3211279"/>
              <a:gd name="connsiteX2" fmla="*/ 5083531 w 5083531"/>
              <a:gd name="connsiteY2" fmla="*/ 3211279 h 3211279"/>
              <a:gd name="connsiteX3" fmla="*/ 0 w 5083531"/>
              <a:gd name="connsiteY3" fmla="*/ 3211279 h 3211279"/>
            </a:gdLst>
            <a:ahLst/>
            <a:cxnLst>
              <a:cxn ang="0">
                <a:pos x="connsiteX0" y="connsiteY0"/>
              </a:cxn>
              <a:cxn ang="0">
                <a:pos x="connsiteX1" y="connsiteY1"/>
              </a:cxn>
              <a:cxn ang="0">
                <a:pos x="connsiteX2" y="connsiteY2"/>
              </a:cxn>
              <a:cxn ang="0">
                <a:pos x="connsiteX3" y="connsiteY3"/>
              </a:cxn>
            </a:cxnLst>
            <a:rect l="l" t="t" r="r" b="b"/>
            <a:pathLst>
              <a:path w="5083531" h="3211279">
                <a:moveTo>
                  <a:pt x="0" y="0"/>
                </a:moveTo>
                <a:lnTo>
                  <a:pt x="5083531" y="0"/>
                </a:lnTo>
                <a:lnTo>
                  <a:pt x="5083531" y="3211279"/>
                </a:lnTo>
                <a:lnTo>
                  <a:pt x="0" y="3211279"/>
                </a:lnTo>
                <a:close/>
              </a:path>
            </a:pathLst>
          </a:custGeom>
        </p:spPr>
        <p:txBody>
          <a:bodyPr wrap="square">
            <a:noAutofit/>
          </a:bodyPr>
          <a:lstStyle/>
          <a:p>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426319" y="1263837"/>
            <a:ext cx="3137571" cy="4332253"/>
          </a:xfrm>
          <a:custGeom>
            <a:avLst/>
            <a:gdLst>
              <a:gd name="connsiteX0" fmla="*/ 6596 w 3136979"/>
              <a:gd name="connsiteY0" fmla="*/ 0 h 4330782"/>
              <a:gd name="connsiteX1" fmla="*/ 3132582 w 3136979"/>
              <a:gd name="connsiteY1" fmla="*/ 0 h 4330782"/>
              <a:gd name="connsiteX2" fmla="*/ 3136979 w 3136979"/>
              <a:gd name="connsiteY2" fmla="*/ 4836 h 4330782"/>
              <a:gd name="connsiteX3" fmla="*/ 3134780 w 3136979"/>
              <a:gd name="connsiteY3" fmla="*/ 4325946 h 4330782"/>
              <a:gd name="connsiteX4" fmla="*/ 3130383 w 3136979"/>
              <a:gd name="connsiteY4" fmla="*/ 4330782 h 4330782"/>
              <a:gd name="connsiteX5" fmla="*/ 4397 w 3136979"/>
              <a:gd name="connsiteY5" fmla="*/ 4330782 h 4330782"/>
              <a:gd name="connsiteX6" fmla="*/ 0 w 3136979"/>
              <a:gd name="connsiteY6" fmla="*/ 4325946 h 4330782"/>
              <a:gd name="connsiteX7" fmla="*/ 2198 w 3136979"/>
              <a:gd name="connsiteY7" fmla="*/ 4836 h 4330782"/>
              <a:gd name="connsiteX8" fmla="*/ 6596 w 3136979"/>
              <a:gd name="connsiteY8" fmla="*/ 0 h 433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979" h="4330782">
                <a:moveTo>
                  <a:pt x="6596" y="0"/>
                </a:moveTo>
                <a:cubicBezTo>
                  <a:pt x="3132582" y="0"/>
                  <a:pt x="3132582" y="0"/>
                  <a:pt x="3132582" y="0"/>
                </a:cubicBezTo>
                <a:cubicBezTo>
                  <a:pt x="3134780" y="0"/>
                  <a:pt x="3136979" y="2418"/>
                  <a:pt x="3136979" y="4836"/>
                </a:cubicBezTo>
                <a:lnTo>
                  <a:pt x="3134780" y="4325946"/>
                </a:lnTo>
                <a:cubicBezTo>
                  <a:pt x="3134780" y="4328364"/>
                  <a:pt x="3132582" y="4330782"/>
                  <a:pt x="3130383" y="4330782"/>
                </a:cubicBezTo>
                <a:cubicBezTo>
                  <a:pt x="4397" y="4330782"/>
                  <a:pt x="4397" y="4330782"/>
                  <a:pt x="4397" y="4330782"/>
                </a:cubicBezTo>
                <a:cubicBezTo>
                  <a:pt x="2198" y="4330782"/>
                  <a:pt x="0" y="4328364"/>
                  <a:pt x="0" y="4325946"/>
                </a:cubicBezTo>
                <a:cubicBezTo>
                  <a:pt x="2198" y="4836"/>
                  <a:pt x="2198" y="4836"/>
                  <a:pt x="2198" y="4836"/>
                </a:cubicBezTo>
                <a:cubicBezTo>
                  <a:pt x="2198" y="2418"/>
                  <a:pt x="4397" y="0"/>
                  <a:pt x="6596" y="0"/>
                </a:cubicBezTo>
                <a:close/>
              </a:path>
            </a:pathLst>
          </a:custGeom>
        </p:spPr>
        <p:txBody>
          <a:bodyPr wrap="square">
            <a:noAutofit/>
          </a:bodyPr>
          <a:lstStyle/>
          <a:p>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630046" y="1263837"/>
            <a:ext cx="3137571" cy="4332253"/>
          </a:xfrm>
          <a:custGeom>
            <a:avLst/>
            <a:gdLst>
              <a:gd name="connsiteX0" fmla="*/ 6595 w 3136979"/>
              <a:gd name="connsiteY0" fmla="*/ 0 h 4330782"/>
              <a:gd name="connsiteX1" fmla="*/ 3132581 w 3136979"/>
              <a:gd name="connsiteY1" fmla="*/ 0 h 4330782"/>
              <a:gd name="connsiteX2" fmla="*/ 3136979 w 3136979"/>
              <a:gd name="connsiteY2" fmla="*/ 4836 h 4330782"/>
              <a:gd name="connsiteX3" fmla="*/ 3134780 w 3136979"/>
              <a:gd name="connsiteY3" fmla="*/ 4325946 h 4330782"/>
              <a:gd name="connsiteX4" fmla="*/ 3130383 w 3136979"/>
              <a:gd name="connsiteY4" fmla="*/ 4330782 h 4330782"/>
              <a:gd name="connsiteX5" fmla="*/ 4397 w 3136979"/>
              <a:gd name="connsiteY5" fmla="*/ 4330782 h 4330782"/>
              <a:gd name="connsiteX6" fmla="*/ 0 w 3136979"/>
              <a:gd name="connsiteY6" fmla="*/ 4325946 h 4330782"/>
              <a:gd name="connsiteX7" fmla="*/ 2198 w 3136979"/>
              <a:gd name="connsiteY7" fmla="*/ 4836 h 4330782"/>
              <a:gd name="connsiteX8" fmla="*/ 6595 w 3136979"/>
              <a:gd name="connsiteY8" fmla="*/ 0 h 433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979" h="4330782">
                <a:moveTo>
                  <a:pt x="6595" y="0"/>
                </a:moveTo>
                <a:cubicBezTo>
                  <a:pt x="3132581" y="0"/>
                  <a:pt x="3132581" y="0"/>
                  <a:pt x="3132581" y="0"/>
                </a:cubicBezTo>
                <a:cubicBezTo>
                  <a:pt x="3134780" y="0"/>
                  <a:pt x="3136979" y="2418"/>
                  <a:pt x="3136979" y="4836"/>
                </a:cubicBezTo>
                <a:lnTo>
                  <a:pt x="3134780" y="4325946"/>
                </a:lnTo>
                <a:cubicBezTo>
                  <a:pt x="3134780" y="4328364"/>
                  <a:pt x="3132581" y="4330782"/>
                  <a:pt x="3130383" y="4330782"/>
                </a:cubicBezTo>
                <a:cubicBezTo>
                  <a:pt x="4397" y="4330782"/>
                  <a:pt x="4397" y="4330782"/>
                  <a:pt x="4397" y="4330782"/>
                </a:cubicBezTo>
                <a:cubicBezTo>
                  <a:pt x="2198" y="4330782"/>
                  <a:pt x="0" y="4328364"/>
                  <a:pt x="0" y="4325946"/>
                </a:cubicBezTo>
                <a:cubicBezTo>
                  <a:pt x="2198" y="4836"/>
                  <a:pt x="2198" y="4836"/>
                  <a:pt x="2198" y="4836"/>
                </a:cubicBezTo>
                <a:cubicBezTo>
                  <a:pt x="2198" y="2418"/>
                  <a:pt x="4397" y="0"/>
                  <a:pt x="6595" y="0"/>
                </a:cubicBezTo>
                <a:close/>
              </a:path>
            </a:pathLst>
          </a:custGeom>
        </p:spPr>
        <p:txBody>
          <a:bodyPr wrap="square">
            <a:noAutofit/>
          </a:bodyPr>
          <a:lstStyle/>
          <a:p>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931553" y="2520849"/>
            <a:ext cx="4331600" cy="3138044"/>
          </a:xfrm>
          <a:custGeom>
            <a:avLst/>
            <a:gdLst>
              <a:gd name="connsiteX0" fmla="*/ 4836 w 4330782"/>
              <a:gd name="connsiteY0" fmla="*/ 0 h 3136979"/>
              <a:gd name="connsiteX1" fmla="*/ 4325946 w 4330782"/>
              <a:gd name="connsiteY1" fmla="*/ 2198 h 3136979"/>
              <a:gd name="connsiteX2" fmla="*/ 4330782 w 4330782"/>
              <a:gd name="connsiteY2" fmla="*/ 6596 h 3136979"/>
              <a:gd name="connsiteX3" fmla="*/ 4330782 w 4330782"/>
              <a:gd name="connsiteY3" fmla="*/ 3132582 h 3136979"/>
              <a:gd name="connsiteX4" fmla="*/ 4325946 w 4330782"/>
              <a:gd name="connsiteY4" fmla="*/ 3136979 h 3136979"/>
              <a:gd name="connsiteX5" fmla="*/ 4836 w 4330782"/>
              <a:gd name="connsiteY5" fmla="*/ 3134780 h 3136979"/>
              <a:gd name="connsiteX6" fmla="*/ 0 w 4330782"/>
              <a:gd name="connsiteY6" fmla="*/ 3130383 h 3136979"/>
              <a:gd name="connsiteX7" fmla="*/ 0 w 4330782"/>
              <a:gd name="connsiteY7" fmla="*/ 4397 h 3136979"/>
              <a:gd name="connsiteX8" fmla="*/ 4836 w 4330782"/>
              <a:gd name="connsiteY8" fmla="*/ 0 h 313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0782" h="3136979">
                <a:moveTo>
                  <a:pt x="4836" y="0"/>
                </a:moveTo>
                <a:cubicBezTo>
                  <a:pt x="4325946" y="2198"/>
                  <a:pt x="4325946" y="2198"/>
                  <a:pt x="4325946" y="2198"/>
                </a:cubicBezTo>
                <a:cubicBezTo>
                  <a:pt x="4328364" y="2198"/>
                  <a:pt x="4330782" y="4397"/>
                  <a:pt x="4330782" y="6596"/>
                </a:cubicBezTo>
                <a:cubicBezTo>
                  <a:pt x="4330782" y="3132582"/>
                  <a:pt x="4330782" y="3132582"/>
                  <a:pt x="4330782" y="3132582"/>
                </a:cubicBezTo>
                <a:cubicBezTo>
                  <a:pt x="4330782" y="3134780"/>
                  <a:pt x="4328364" y="3136979"/>
                  <a:pt x="4325946" y="3136979"/>
                </a:cubicBezTo>
                <a:lnTo>
                  <a:pt x="4836" y="3134780"/>
                </a:lnTo>
                <a:cubicBezTo>
                  <a:pt x="2418" y="3134780"/>
                  <a:pt x="0" y="3132582"/>
                  <a:pt x="0" y="3130383"/>
                </a:cubicBezTo>
                <a:cubicBezTo>
                  <a:pt x="0" y="4397"/>
                  <a:pt x="0" y="4397"/>
                  <a:pt x="0" y="4397"/>
                </a:cubicBezTo>
                <a:cubicBezTo>
                  <a:pt x="0" y="2198"/>
                  <a:pt x="2418" y="0"/>
                  <a:pt x="4836" y="0"/>
                </a:cubicBezTo>
                <a:close/>
              </a:path>
            </a:pathLst>
          </a:custGeom>
        </p:spPr>
        <p:txBody>
          <a:bodyPr wrap="square">
            <a:noAutofit/>
          </a:bodyPr>
          <a:lstStyle/>
          <a:p>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6" name="Picture Placeholder 12"/>
          <p:cNvSpPr>
            <a:spLocks noGrp="1"/>
          </p:cNvSpPr>
          <p:nvPr>
            <p:ph type="pic" sz="quarter" idx="10"/>
          </p:nvPr>
        </p:nvSpPr>
        <p:spPr>
          <a:xfrm>
            <a:off x="1647772" y="2287307"/>
            <a:ext cx="2068402" cy="2399706"/>
          </a:xfrm>
          <a:custGeom>
            <a:avLst/>
            <a:gdLst>
              <a:gd name="connsiteX0" fmla="*/ 1034006 w 2068012"/>
              <a:gd name="connsiteY0" fmla="*/ 0 h 2398892"/>
              <a:gd name="connsiteX1" fmla="*/ 2068012 w 2068012"/>
              <a:gd name="connsiteY1" fmla="*/ 517003 h 2398892"/>
              <a:gd name="connsiteX2" fmla="*/ 2068012 w 2068012"/>
              <a:gd name="connsiteY2" fmla="*/ 1881889 h 2398892"/>
              <a:gd name="connsiteX3" fmla="*/ 1034006 w 2068012"/>
              <a:gd name="connsiteY3" fmla="*/ 2398892 h 2398892"/>
              <a:gd name="connsiteX4" fmla="*/ 0 w 2068012"/>
              <a:gd name="connsiteY4" fmla="*/ 1881889 h 2398892"/>
              <a:gd name="connsiteX5" fmla="*/ 0 w 2068012"/>
              <a:gd name="connsiteY5" fmla="*/ 517003 h 239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8012" h="2398892">
                <a:moveTo>
                  <a:pt x="1034006" y="0"/>
                </a:moveTo>
                <a:lnTo>
                  <a:pt x="2068012" y="517003"/>
                </a:lnTo>
                <a:lnTo>
                  <a:pt x="2068012" y="1881889"/>
                </a:lnTo>
                <a:lnTo>
                  <a:pt x="1034006" y="2398892"/>
                </a:lnTo>
                <a:lnTo>
                  <a:pt x="0" y="1881889"/>
                </a:lnTo>
                <a:lnTo>
                  <a:pt x="0" y="517003"/>
                </a:lnTo>
                <a:close/>
              </a:path>
            </a:pathLst>
          </a:custGeom>
        </p:spPr>
        <p:txBody>
          <a:bodyPr wrap="square">
            <a:noAutofit/>
          </a:bodyPr>
          <a:lstStyle/>
          <a:p>
            <a:endParaRPr lang="en-US"/>
          </a:p>
        </p:txBody>
      </p:sp>
      <p:sp>
        <p:nvSpPr>
          <p:cNvPr id="7" name="Picture Placeholder 13"/>
          <p:cNvSpPr>
            <a:spLocks noGrp="1"/>
          </p:cNvSpPr>
          <p:nvPr>
            <p:ph type="pic" sz="quarter" idx="11"/>
          </p:nvPr>
        </p:nvSpPr>
        <p:spPr>
          <a:xfrm>
            <a:off x="4623029" y="1776921"/>
            <a:ext cx="2948243" cy="3420477"/>
          </a:xfrm>
          <a:custGeom>
            <a:avLst/>
            <a:gdLst>
              <a:gd name="connsiteX0" fmla="*/ 1473843 w 2947686"/>
              <a:gd name="connsiteY0" fmla="*/ 0 h 3419316"/>
              <a:gd name="connsiteX1" fmla="*/ 2947686 w 2947686"/>
              <a:gd name="connsiteY1" fmla="*/ 736922 h 3419316"/>
              <a:gd name="connsiteX2" fmla="*/ 2947686 w 2947686"/>
              <a:gd name="connsiteY2" fmla="*/ 2682394 h 3419316"/>
              <a:gd name="connsiteX3" fmla="*/ 1473843 w 2947686"/>
              <a:gd name="connsiteY3" fmla="*/ 3419316 h 3419316"/>
              <a:gd name="connsiteX4" fmla="*/ 0 w 2947686"/>
              <a:gd name="connsiteY4" fmla="*/ 2682394 h 3419316"/>
              <a:gd name="connsiteX5" fmla="*/ 0 w 2947686"/>
              <a:gd name="connsiteY5" fmla="*/ 736922 h 341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7686" h="3419316">
                <a:moveTo>
                  <a:pt x="1473843" y="0"/>
                </a:moveTo>
                <a:lnTo>
                  <a:pt x="2947686" y="736922"/>
                </a:lnTo>
                <a:lnTo>
                  <a:pt x="2947686" y="2682394"/>
                </a:lnTo>
                <a:lnTo>
                  <a:pt x="1473843" y="3419316"/>
                </a:lnTo>
                <a:lnTo>
                  <a:pt x="0" y="2682394"/>
                </a:lnTo>
                <a:lnTo>
                  <a:pt x="0" y="736922"/>
                </a:lnTo>
                <a:close/>
              </a:path>
            </a:pathLst>
          </a:custGeom>
        </p:spPr>
        <p:txBody>
          <a:bodyPr wrap="square">
            <a:noAutofit/>
          </a:bodyPr>
          <a:lstStyle/>
          <a:p>
            <a:endParaRPr lang="en-US"/>
          </a:p>
        </p:txBody>
      </p:sp>
      <p:sp>
        <p:nvSpPr>
          <p:cNvPr id="8" name="Picture Placeholder 14"/>
          <p:cNvSpPr>
            <a:spLocks noGrp="1"/>
          </p:cNvSpPr>
          <p:nvPr>
            <p:ph type="pic" sz="quarter" idx="12"/>
          </p:nvPr>
        </p:nvSpPr>
        <p:spPr>
          <a:xfrm>
            <a:off x="8478125" y="2287307"/>
            <a:ext cx="2068402" cy="2399706"/>
          </a:xfrm>
          <a:custGeom>
            <a:avLst/>
            <a:gdLst>
              <a:gd name="connsiteX0" fmla="*/ 1034006 w 2068012"/>
              <a:gd name="connsiteY0" fmla="*/ 0 h 2398892"/>
              <a:gd name="connsiteX1" fmla="*/ 2068012 w 2068012"/>
              <a:gd name="connsiteY1" fmla="*/ 517003 h 2398892"/>
              <a:gd name="connsiteX2" fmla="*/ 2068012 w 2068012"/>
              <a:gd name="connsiteY2" fmla="*/ 1881889 h 2398892"/>
              <a:gd name="connsiteX3" fmla="*/ 1034006 w 2068012"/>
              <a:gd name="connsiteY3" fmla="*/ 2398892 h 2398892"/>
              <a:gd name="connsiteX4" fmla="*/ 0 w 2068012"/>
              <a:gd name="connsiteY4" fmla="*/ 1881889 h 2398892"/>
              <a:gd name="connsiteX5" fmla="*/ 0 w 2068012"/>
              <a:gd name="connsiteY5" fmla="*/ 517003 h 239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8012" h="2398892">
                <a:moveTo>
                  <a:pt x="1034006" y="0"/>
                </a:moveTo>
                <a:lnTo>
                  <a:pt x="2068012" y="517003"/>
                </a:lnTo>
                <a:lnTo>
                  <a:pt x="2068012" y="1881889"/>
                </a:lnTo>
                <a:lnTo>
                  <a:pt x="1034006" y="2398892"/>
                </a:lnTo>
                <a:lnTo>
                  <a:pt x="0" y="1881889"/>
                </a:lnTo>
                <a:lnTo>
                  <a:pt x="0" y="517003"/>
                </a:lnTo>
                <a:close/>
              </a:path>
            </a:pathLst>
          </a:custGeom>
        </p:spPr>
        <p:txBody>
          <a:bodyPr wrap="square">
            <a:noAutofit/>
          </a:bodyPr>
          <a:lstStyle/>
          <a:p>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35170" y="-462529"/>
            <a:ext cx="8345889" cy="7870360"/>
          </a:xfrm>
          <a:custGeom>
            <a:avLst/>
            <a:gdLst>
              <a:gd name="connsiteX0" fmla="*/ 960424 w 8344313"/>
              <a:gd name="connsiteY0" fmla="*/ 4679740 h 7867688"/>
              <a:gd name="connsiteX1" fmla="*/ 945543 w 8344313"/>
              <a:gd name="connsiteY1" fmla="*/ 4686114 h 7867688"/>
              <a:gd name="connsiteX2" fmla="*/ 945543 w 8344313"/>
              <a:gd name="connsiteY2" fmla="*/ 4718494 h 7867688"/>
              <a:gd name="connsiteX3" fmla="*/ 928267 w 8344313"/>
              <a:gd name="connsiteY3" fmla="*/ 4734683 h 7867688"/>
              <a:gd name="connsiteX4" fmla="*/ 945543 w 8344313"/>
              <a:gd name="connsiteY4" fmla="*/ 4718494 h 7867688"/>
              <a:gd name="connsiteX5" fmla="*/ 960660 w 8344313"/>
              <a:gd name="connsiteY5" fmla="*/ 4702304 h 7867688"/>
              <a:gd name="connsiteX6" fmla="*/ 960660 w 8344313"/>
              <a:gd name="connsiteY6" fmla="*/ 4686114 h 7867688"/>
              <a:gd name="connsiteX7" fmla="*/ 960424 w 8344313"/>
              <a:gd name="connsiteY7" fmla="*/ 4679740 h 7867688"/>
              <a:gd name="connsiteX8" fmla="*/ 7947148 w 8344313"/>
              <a:gd name="connsiteY8" fmla="*/ 110 h 7867688"/>
              <a:gd name="connsiteX9" fmla="*/ 8081748 w 8344313"/>
              <a:gd name="connsiteY9" fmla="*/ 6231 h 7867688"/>
              <a:gd name="connsiteX10" fmla="*/ 8145455 w 8344313"/>
              <a:gd name="connsiteY10" fmla="*/ 22421 h 7867688"/>
              <a:gd name="connsiteX11" fmla="*/ 8336574 w 8344313"/>
              <a:gd name="connsiteY11" fmla="*/ 595534 h 7867688"/>
              <a:gd name="connsiteX12" fmla="*/ 8049355 w 8344313"/>
              <a:gd name="connsiteY12" fmla="*/ 1153536 h 7867688"/>
              <a:gd name="connsiteX13" fmla="*/ 7730823 w 8344313"/>
              <a:gd name="connsiteY13" fmla="*/ 1471933 h 7867688"/>
              <a:gd name="connsiteX14" fmla="*/ 7539703 w 8344313"/>
              <a:gd name="connsiteY14" fmla="*/ 1535612 h 7867688"/>
              <a:gd name="connsiteX15" fmla="*/ 7030052 w 8344313"/>
              <a:gd name="connsiteY15" fmla="*/ 1566912 h 7867688"/>
              <a:gd name="connsiteX16" fmla="*/ 6265574 w 8344313"/>
              <a:gd name="connsiteY16" fmla="*/ 1646781 h 7867688"/>
              <a:gd name="connsiteX17" fmla="*/ 4815442 w 8344313"/>
              <a:gd name="connsiteY17" fmla="*/ 1901498 h 7867688"/>
              <a:gd name="connsiteX18" fmla="*/ 4019651 w 8344313"/>
              <a:gd name="connsiteY18" fmla="*/ 2108725 h 7867688"/>
              <a:gd name="connsiteX19" fmla="*/ 3923551 w 8344313"/>
              <a:gd name="connsiteY19" fmla="*/ 2140025 h 7867688"/>
              <a:gd name="connsiteX20" fmla="*/ 3892238 w 8344313"/>
              <a:gd name="connsiteY20" fmla="*/ 2172404 h 7867688"/>
              <a:gd name="connsiteX21" fmla="*/ 3923551 w 8344313"/>
              <a:gd name="connsiteY21" fmla="*/ 2203704 h 7867688"/>
              <a:gd name="connsiteX22" fmla="*/ 4162180 w 8344313"/>
              <a:gd name="connsiteY22" fmla="*/ 2314873 h 7867688"/>
              <a:gd name="connsiteX23" fmla="*/ 5102661 w 8344313"/>
              <a:gd name="connsiteY23" fmla="*/ 2649458 h 7867688"/>
              <a:gd name="connsiteX24" fmla="*/ 5803432 w 8344313"/>
              <a:gd name="connsiteY24" fmla="*/ 2999154 h 7867688"/>
              <a:gd name="connsiteX25" fmla="*/ 6344397 w 8344313"/>
              <a:gd name="connsiteY25" fmla="*/ 3428719 h 7867688"/>
              <a:gd name="connsiteX26" fmla="*/ 6726636 w 8344313"/>
              <a:gd name="connsiteY26" fmla="*/ 4049322 h 7867688"/>
              <a:gd name="connsiteX27" fmla="*/ 6775226 w 8344313"/>
              <a:gd name="connsiteY27" fmla="*/ 4558756 h 7867688"/>
              <a:gd name="connsiteX28" fmla="*/ 6392987 w 8344313"/>
              <a:gd name="connsiteY28" fmla="*/ 5482644 h 7867688"/>
              <a:gd name="connsiteX29" fmla="*/ 6073375 w 8344313"/>
              <a:gd name="connsiteY29" fmla="*/ 5928399 h 7867688"/>
              <a:gd name="connsiteX30" fmla="*/ 5516213 w 8344313"/>
              <a:gd name="connsiteY30" fmla="*/ 6533891 h 7867688"/>
              <a:gd name="connsiteX31" fmla="*/ 4831638 w 8344313"/>
              <a:gd name="connsiteY31" fmla="*/ 7059514 h 7867688"/>
              <a:gd name="connsiteX32" fmla="*/ 3668725 w 8344313"/>
              <a:gd name="connsiteY32" fmla="*/ 7584058 h 7867688"/>
              <a:gd name="connsiteX33" fmla="*/ 2793031 w 8344313"/>
              <a:gd name="connsiteY33" fmla="*/ 7791285 h 7867688"/>
              <a:gd name="connsiteX34" fmla="*/ 1455195 w 8344313"/>
              <a:gd name="connsiteY34" fmla="*/ 7854965 h 7867688"/>
              <a:gd name="connsiteX35" fmla="*/ 498518 w 8344313"/>
              <a:gd name="connsiteY35" fmla="*/ 7505269 h 7867688"/>
              <a:gd name="connsiteX36" fmla="*/ 36376 w 8344313"/>
              <a:gd name="connsiteY36" fmla="*/ 6724928 h 7867688"/>
              <a:gd name="connsiteX37" fmla="*/ 196182 w 8344313"/>
              <a:gd name="connsiteY37" fmla="*/ 5577623 h 7867688"/>
              <a:gd name="connsiteX38" fmla="*/ 594618 w 8344313"/>
              <a:gd name="connsiteY38" fmla="*/ 4989400 h 7867688"/>
              <a:gd name="connsiteX39" fmla="*/ 1136663 w 8344313"/>
              <a:gd name="connsiteY39" fmla="*/ 4288929 h 7867688"/>
              <a:gd name="connsiteX40" fmla="*/ 1215486 w 8344313"/>
              <a:gd name="connsiteY40" fmla="*/ 4209060 h 7867688"/>
              <a:gd name="connsiteX41" fmla="*/ 1231683 w 8344313"/>
              <a:gd name="connsiteY41" fmla="*/ 4225249 h 7867688"/>
              <a:gd name="connsiteX42" fmla="*/ 1055680 w 8344313"/>
              <a:gd name="connsiteY42" fmla="*/ 4511266 h 7867688"/>
              <a:gd name="connsiteX43" fmla="*/ 976857 w 8344313"/>
              <a:gd name="connsiteY43" fmla="*/ 4638625 h 7867688"/>
              <a:gd name="connsiteX44" fmla="*/ 976857 w 8344313"/>
              <a:gd name="connsiteY44" fmla="*/ 4654814 h 7867688"/>
              <a:gd name="connsiteX45" fmla="*/ 991973 w 8344313"/>
              <a:gd name="connsiteY45" fmla="*/ 4654814 h 7867688"/>
              <a:gd name="connsiteX46" fmla="*/ 1264076 w 8344313"/>
              <a:gd name="connsiteY46" fmla="*/ 4288929 h 7867688"/>
              <a:gd name="connsiteX47" fmla="*/ 1470312 w 8344313"/>
              <a:gd name="connsiteY47" fmla="*/ 4001832 h 7867688"/>
              <a:gd name="connsiteX48" fmla="*/ 1501625 w 8344313"/>
              <a:gd name="connsiteY48" fmla="*/ 3970532 h 7867688"/>
              <a:gd name="connsiteX49" fmla="*/ 1757531 w 8344313"/>
              <a:gd name="connsiteY49" fmla="*/ 3810795 h 7867688"/>
              <a:gd name="connsiteX50" fmla="*/ 1805041 w 8344313"/>
              <a:gd name="connsiteY50" fmla="*/ 3826985 h 7867688"/>
              <a:gd name="connsiteX51" fmla="*/ 1773727 w 8344313"/>
              <a:gd name="connsiteY51" fmla="*/ 3938153 h 7867688"/>
              <a:gd name="connsiteX52" fmla="*/ 1597725 w 8344313"/>
              <a:gd name="connsiteY52" fmla="*/ 4256549 h 7867688"/>
              <a:gd name="connsiteX53" fmla="*/ 1310506 w 8344313"/>
              <a:gd name="connsiteY53" fmla="*/ 5053079 h 7867688"/>
              <a:gd name="connsiteX54" fmla="*/ 1501625 w 8344313"/>
              <a:gd name="connsiteY54" fmla="*/ 5753551 h 7867688"/>
              <a:gd name="connsiteX55" fmla="*/ 1916257 w 8344313"/>
              <a:gd name="connsiteY55" fmla="*/ 6008267 h 7867688"/>
              <a:gd name="connsiteX56" fmla="*/ 2474499 w 8344313"/>
              <a:gd name="connsiteY56" fmla="*/ 6119436 h 7867688"/>
              <a:gd name="connsiteX57" fmla="*/ 2824344 w 8344313"/>
              <a:gd name="connsiteY57" fmla="*/ 6135626 h 7867688"/>
              <a:gd name="connsiteX58" fmla="*/ 3621215 w 8344313"/>
              <a:gd name="connsiteY58" fmla="*/ 6055757 h 7867688"/>
              <a:gd name="connsiteX59" fmla="*/ 4369496 w 8344313"/>
              <a:gd name="connsiteY59" fmla="*/ 5896019 h 7867688"/>
              <a:gd name="connsiteX60" fmla="*/ 5181484 w 8344313"/>
              <a:gd name="connsiteY60" fmla="*/ 5610003 h 7867688"/>
              <a:gd name="connsiteX61" fmla="*/ 5277584 w 8344313"/>
              <a:gd name="connsiteY61" fmla="*/ 5546323 h 7867688"/>
              <a:gd name="connsiteX62" fmla="*/ 5325094 w 8344313"/>
              <a:gd name="connsiteY62" fmla="*/ 5100569 h 7867688"/>
              <a:gd name="connsiteX63" fmla="*/ 5022758 w 8344313"/>
              <a:gd name="connsiteY63" fmla="*/ 4893342 h 7867688"/>
              <a:gd name="connsiteX64" fmla="*/ 4147064 w 8344313"/>
              <a:gd name="connsiteY64" fmla="*/ 4527456 h 7867688"/>
              <a:gd name="connsiteX65" fmla="*/ 3222780 w 8344313"/>
              <a:gd name="connsiteY65" fmla="*/ 4161570 h 7867688"/>
              <a:gd name="connsiteX66" fmla="*/ 2601912 w 8344313"/>
              <a:gd name="connsiteY66" fmla="*/ 3874474 h 7867688"/>
              <a:gd name="connsiteX67" fmla="*/ 2092260 w 8344313"/>
              <a:gd name="connsiteY67" fmla="*/ 3524778 h 7867688"/>
              <a:gd name="connsiteX68" fmla="*/ 1868747 w 8344313"/>
              <a:gd name="connsiteY68" fmla="*/ 3237682 h 7867688"/>
              <a:gd name="connsiteX69" fmla="*/ 1837434 w 8344313"/>
              <a:gd name="connsiteY69" fmla="*/ 2569589 h 7867688"/>
              <a:gd name="connsiteX70" fmla="*/ 2076063 w 8344313"/>
              <a:gd name="connsiteY70" fmla="*/ 2156214 h 7867688"/>
              <a:gd name="connsiteX71" fmla="*/ 2505812 w 8344313"/>
              <a:gd name="connsiteY71" fmla="*/ 1583101 h 7867688"/>
              <a:gd name="connsiteX72" fmla="*/ 2585715 w 8344313"/>
              <a:gd name="connsiteY72" fmla="*/ 1503232 h 7867688"/>
              <a:gd name="connsiteX73" fmla="*/ 2744441 w 8344313"/>
              <a:gd name="connsiteY73" fmla="*/ 1344574 h 7867688"/>
              <a:gd name="connsiteX74" fmla="*/ 3222780 w 8344313"/>
              <a:gd name="connsiteY74" fmla="*/ 977609 h 7867688"/>
              <a:gd name="connsiteX75" fmla="*/ 4305790 w 8344313"/>
              <a:gd name="connsiteY75" fmla="*/ 564234 h 7867688"/>
              <a:gd name="connsiteX76" fmla="*/ 5468703 w 8344313"/>
              <a:gd name="connsiteY76" fmla="*/ 293327 h 7867688"/>
              <a:gd name="connsiteX77" fmla="*/ 6201867 w 8344313"/>
              <a:gd name="connsiteY77" fmla="*/ 165969 h 7867688"/>
              <a:gd name="connsiteX78" fmla="*/ 6742833 w 8344313"/>
              <a:gd name="connsiteY78" fmla="*/ 102290 h 7867688"/>
              <a:gd name="connsiteX79" fmla="*/ 7108875 w 8344313"/>
              <a:gd name="connsiteY79" fmla="*/ 70990 h 7867688"/>
              <a:gd name="connsiteX80" fmla="*/ 7523507 w 8344313"/>
              <a:gd name="connsiteY80" fmla="*/ 22421 h 7867688"/>
              <a:gd name="connsiteX81" fmla="*/ 7947148 w 8344313"/>
              <a:gd name="connsiteY81" fmla="*/ 110 h 786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8344313" h="7867688">
                <a:moveTo>
                  <a:pt x="960424" y="4679740"/>
                </a:moveTo>
                <a:cubicBezTo>
                  <a:pt x="959715" y="4677615"/>
                  <a:pt x="956881" y="4686114"/>
                  <a:pt x="945543" y="4686114"/>
                </a:cubicBezTo>
                <a:cubicBezTo>
                  <a:pt x="945543" y="4702304"/>
                  <a:pt x="945543" y="4702304"/>
                  <a:pt x="945543" y="4718494"/>
                </a:cubicBezTo>
                <a:cubicBezTo>
                  <a:pt x="928267" y="4718494"/>
                  <a:pt x="928267" y="4718494"/>
                  <a:pt x="928267" y="4734683"/>
                </a:cubicBezTo>
                <a:cubicBezTo>
                  <a:pt x="945543" y="4734683"/>
                  <a:pt x="945543" y="4718494"/>
                  <a:pt x="945543" y="4718494"/>
                </a:cubicBezTo>
                <a:cubicBezTo>
                  <a:pt x="945543" y="4718494"/>
                  <a:pt x="945543" y="4702304"/>
                  <a:pt x="960660" y="4702304"/>
                </a:cubicBezTo>
                <a:cubicBezTo>
                  <a:pt x="960660" y="4686114"/>
                  <a:pt x="976857" y="4686114"/>
                  <a:pt x="960660" y="4686114"/>
                </a:cubicBezTo>
                <a:cubicBezTo>
                  <a:pt x="960660" y="4682337"/>
                  <a:pt x="960660" y="4680448"/>
                  <a:pt x="960424" y="4679740"/>
                </a:cubicBezTo>
                <a:close/>
                <a:moveTo>
                  <a:pt x="7947148" y="110"/>
                </a:moveTo>
                <a:cubicBezTo>
                  <a:pt x="7992802" y="565"/>
                  <a:pt x="8037748" y="2454"/>
                  <a:pt x="8081748" y="6231"/>
                </a:cubicBezTo>
                <a:cubicBezTo>
                  <a:pt x="8113062" y="6231"/>
                  <a:pt x="8128178" y="6231"/>
                  <a:pt x="8145455" y="22421"/>
                </a:cubicBezTo>
                <a:cubicBezTo>
                  <a:pt x="8304181" y="182159"/>
                  <a:pt x="8367887" y="373196"/>
                  <a:pt x="8336574" y="595534"/>
                </a:cubicBezTo>
                <a:cubicBezTo>
                  <a:pt x="8304181" y="818951"/>
                  <a:pt x="8176768" y="993799"/>
                  <a:pt x="8049355" y="1153536"/>
                </a:cubicBezTo>
                <a:cubicBezTo>
                  <a:pt x="7953256" y="1264705"/>
                  <a:pt x="7825843" y="1359684"/>
                  <a:pt x="7730823" y="1471933"/>
                </a:cubicBezTo>
                <a:cubicBezTo>
                  <a:pt x="7667116" y="1519422"/>
                  <a:pt x="7618527" y="1550722"/>
                  <a:pt x="7539703" y="1535612"/>
                </a:cubicBezTo>
                <a:cubicBezTo>
                  <a:pt x="7363701" y="1535612"/>
                  <a:pt x="7204974" y="1550722"/>
                  <a:pt x="7030052" y="1566912"/>
                </a:cubicBezTo>
                <a:cubicBezTo>
                  <a:pt x="6775226" y="1583101"/>
                  <a:pt x="6520400" y="1614401"/>
                  <a:pt x="6265574" y="1646781"/>
                </a:cubicBezTo>
                <a:cubicBezTo>
                  <a:pt x="5771039" y="1710460"/>
                  <a:pt x="5293780" y="1805439"/>
                  <a:pt x="4815442" y="1901498"/>
                </a:cubicBezTo>
                <a:cubicBezTo>
                  <a:pt x="4544419" y="1965177"/>
                  <a:pt x="4289593" y="2028856"/>
                  <a:pt x="4019651" y="2108725"/>
                </a:cubicBezTo>
                <a:cubicBezTo>
                  <a:pt x="3987257" y="2108725"/>
                  <a:pt x="3955944" y="2123835"/>
                  <a:pt x="3923551" y="2140025"/>
                </a:cubicBezTo>
                <a:cubicBezTo>
                  <a:pt x="3907354" y="2140025"/>
                  <a:pt x="3876041" y="2156214"/>
                  <a:pt x="3892238" y="2172404"/>
                </a:cubicBezTo>
                <a:cubicBezTo>
                  <a:pt x="3892238" y="2187514"/>
                  <a:pt x="3907354" y="2203704"/>
                  <a:pt x="3923551" y="2203704"/>
                </a:cubicBezTo>
                <a:cubicBezTo>
                  <a:pt x="4003454" y="2251194"/>
                  <a:pt x="4083357" y="2283573"/>
                  <a:pt x="4162180" y="2314873"/>
                </a:cubicBezTo>
                <a:cubicBezTo>
                  <a:pt x="4480713" y="2410931"/>
                  <a:pt x="4799245" y="2522100"/>
                  <a:pt x="5102661" y="2649458"/>
                </a:cubicBezTo>
                <a:cubicBezTo>
                  <a:pt x="5341290" y="2760627"/>
                  <a:pt x="5579919" y="2871796"/>
                  <a:pt x="5803432" y="2999154"/>
                </a:cubicBezTo>
                <a:cubicBezTo>
                  <a:pt x="5994551" y="3126513"/>
                  <a:pt x="6185671" y="3253871"/>
                  <a:pt x="6344397" y="3428719"/>
                </a:cubicBezTo>
                <a:cubicBezTo>
                  <a:pt x="6520400" y="3603567"/>
                  <a:pt x="6662929" y="3810795"/>
                  <a:pt x="6726636" y="4049322"/>
                </a:cubicBezTo>
                <a:cubicBezTo>
                  <a:pt x="6775226" y="4209060"/>
                  <a:pt x="6790342" y="4383908"/>
                  <a:pt x="6775226" y="4558756"/>
                </a:cubicBezTo>
                <a:cubicBezTo>
                  <a:pt x="6726636" y="4893342"/>
                  <a:pt x="6584106" y="5195548"/>
                  <a:pt x="6392987" y="5482644"/>
                </a:cubicBezTo>
                <a:cubicBezTo>
                  <a:pt x="6296887" y="5626192"/>
                  <a:pt x="6185671" y="5785930"/>
                  <a:pt x="6073375" y="5928399"/>
                </a:cubicBezTo>
                <a:cubicBezTo>
                  <a:pt x="5898452" y="6135626"/>
                  <a:pt x="5723529" y="6341774"/>
                  <a:pt x="5516213" y="6533891"/>
                </a:cubicBezTo>
                <a:cubicBezTo>
                  <a:pt x="5293780" y="6741118"/>
                  <a:pt x="5070268" y="6915966"/>
                  <a:pt x="4831638" y="7059514"/>
                </a:cubicBezTo>
                <a:cubicBezTo>
                  <a:pt x="4465596" y="7298041"/>
                  <a:pt x="4083357" y="7456700"/>
                  <a:pt x="3668725" y="7584058"/>
                </a:cubicBezTo>
                <a:cubicBezTo>
                  <a:pt x="3381506" y="7680117"/>
                  <a:pt x="3095367" y="7743796"/>
                  <a:pt x="2793031" y="7791285"/>
                </a:cubicBezTo>
                <a:cubicBezTo>
                  <a:pt x="2362203" y="7854965"/>
                  <a:pt x="1916257" y="7887344"/>
                  <a:pt x="1455195" y="7854965"/>
                </a:cubicBezTo>
                <a:cubicBezTo>
                  <a:pt x="1104269" y="7838775"/>
                  <a:pt x="785737" y="7743796"/>
                  <a:pt x="498518" y="7505269"/>
                </a:cubicBezTo>
                <a:cubicBezTo>
                  <a:pt x="259889" y="7314231"/>
                  <a:pt x="100083" y="7043325"/>
                  <a:pt x="36376" y="6724928"/>
                </a:cubicBezTo>
                <a:cubicBezTo>
                  <a:pt x="-42447" y="6326664"/>
                  <a:pt x="5063" y="5944588"/>
                  <a:pt x="196182" y="5577623"/>
                </a:cubicBezTo>
                <a:cubicBezTo>
                  <a:pt x="307399" y="5371475"/>
                  <a:pt x="451008" y="5180438"/>
                  <a:pt x="594618" y="4989400"/>
                </a:cubicBezTo>
                <a:cubicBezTo>
                  <a:pt x="769541" y="4749793"/>
                  <a:pt x="945543" y="4511266"/>
                  <a:pt x="1136663" y="4288929"/>
                </a:cubicBezTo>
                <a:cubicBezTo>
                  <a:pt x="1167976" y="4256549"/>
                  <a:pt x="1183093" y="4225249"/>
                  <a:pt x="1215486" y="4209060"/>
                </a:cubicBezTo>
                <a:cubicBezTo>
                  <a:pt x="1231683" y="4225249"/>
                  <a:pt x="1231683" y="4225249"/>
                  <a:pt x="1231683" y="4225249"/>
                </a:cubicBezTo>
                <a:cubicBezTo>
                  <a:pt x="1183093" y="4320229"/>
                  <a:pt x="1104269" y="4416287"/>
                  <a:pt x="1055680" y="4511266"/>
                </a:cubicBezTo>
                <a:cubicBezTo>
                  <a:pt x="1024367" y="4558756"/>
                  <a:pt x="991973" y="4591135"/>
                  <a:pt x="976857" y="4638625"/>
                </a:cubicBezTo>
                <a:cubicBezTo>
                  <a:pt x="976857" y="4654814"/>
                  <a:pt x="976857" y="4654814"/>
                  <a:pt x="976857" y="4654814"/>
                </a:cubicBezTo>
                <a:cubicBezTo>
                  <a:pt x="976857" y="4671004"/>
                  <a:pt x="991973" y="4654814"/>
                  <a:pt x="991973" y="4654814"/>
                </a:cubicBezTo>
                <a:cubicBezTo>
                  <a:pt x="1088073" y="4543645"/>
                  <a:pt x="1167976" y="4400097"/>
                  <a:pt x="1264076" y="4288929"/>
                </a:cubicBezTo>
                <a:cubicBezTo>
                  <a:pt x="1327782" y="4192870"/>
                  <a:pt x="1391488" y="4097891"/>
                  <a:pt x="1470312" y="4001832"/>
                </a:cubicBezTo>
                <a:cubicBezTo>
                  <a:pt x="1486508" y="3985643"/>
                  <a:pt x="1501625" y="3970532"/>
                  <a:pt x="1501625" y="3970532"/>
                </a:cubicBezTo>
                <a:cubicBezTo>
                  <a:pt x="1597725" y="3906853"/>
                  <a:pt x="1677628" y="3858285"/>
                  <a:pt x="1757531" y="3810795"/>
                </a:cubicBezTo>
                <a:cubicBezTo>
                  <a:pt x="1788844" y="3779495"/>
                  <a:pt x="1805041" y="3794605"/>
                  <a:pt x="1805041" y="3826985"/>
                </a:cubicBezTo>
                <a:cubicBezTo>
                  <a:pt x="1805041" y="3874474"/>
                  <a:pt x="1788844" y="3906853"/>
                  <a:pt x="1773727" y="3938153"/>
                </a:cubicBezTo>
                <a:cubicBezTo>
                  <a:pt x="1710021" y="4049322"/>
                  <a:pt x="1646314" y="4145380"/>
                  <a:pt x="1597725" y="4256549"/>
                </a:cubicBezTo>
                <a:cubicBezTo>
                  <a:pt x="1455195" y="4495077"/>
                  <a:pt x="1342899" y="4765983"/>
                  <a:pt x="1310506" y="5053079"/>
                </a:cubicBezTo>
                <a:cubicBezTo>
                  <a:pt x="1279192" y="5307796"/>
                  <a:pt x="1310506" y="5546323"/>
                  <a:pt x="1501625" y="5753551"/>
                </a:cubicBezTo>
                <a:cubicBezTo>
                  <a:pt x="1613921" y="5864719"/>
                  <a:pt x="1757531" y="5944588"/>
                  <a:pt x="1916257" y="6008267"/>
                </a:cubicBezTo>
                <a:cubicBezTo>
                  <a:pt x="2092260" y="6071947"/>
                  <a:pt x="2283379" y="6104326"/>
                  <a:pt x="2474499" y="6119436"/>
                </a:cubicBezTo>
                <a:cubicBezTo>
                  <a:pt x="2585715" y="6119436"/>
                  <a:pt x="2713128" y="6135626"/>
                  <a:pt x="2824344" y="6135626"/>
                </a:cubicBezTo>
                <a:cubicBezTo>
                  <a:pt x="3095367" y="6119436"/>
                  <a:pt x="3366389" y="6087057"/>
                  <a:pt x="3621215" y="6055757"/>
                </a:cubicBezTo>
                <a:cubicBezTo>
                  <a:pt x="3876041" y="6023378"/>
                  <a:pt x="4130867" y="5959699"/>
                  <a:pt x="4369496" y="5896019"/>
                </a:cubicBezTo>
                <a:cubicBezTo>
                  <a:pt x="4640519" y="5832340"/>
                  <a:pt x="4911541" y="5737361"/>
                  <a:pt x="5181484" y="5610003"/>
                </a:cubicBezTo>
                <a:cubicBezTo>
                  <a:pt x="5213877" y="5577623"/>
                  <a:pt x="5245191" y="5562513"/>
                  <a:pt x="5277584" y="5546323"/>
                </a:cubicBezTo>
                <a:cubicBezTo>
                  <a:pt x="5421193" y="5466454"/>
                  <a:pt x="5484900" y="5259227"/>
                  <a:pt x="5325094" y="5100569"/>
                </a:cubicBezTo>
                <a:cubicBezTo>
                  <a:pt x="5230074" y="5020700"/>
                  <a:pt x="5133974" y="4940831"/>
                  <a:pt x="5022758" y="4893342"/>
                </a:cubicBezTo>
                <a:cubicBezTo>
                  <a:pt x="4735539" y="4749793"/>
                  <a:pt x="4433203" y="4638625"/>
                  <a:pt x="4147064" y="4527456"/>
                </a:cubicBezTo>
                <a:cubicBezTo>
                  <a:pt x="3828531" y="4416287"/>
                  <a:pt x="3525116" y="4288929"/>
                  <a:pt x="3222780" y="4161570"/>
                </a:cubicBezTo>
                <a:cubicBezTo>
                  <a:pt x="3015464" y="4081701"/>
                  <a:pt x="2808148" y="3985643"/>
                  <a:pt x="2601912" y="3874474"/>
                </a:cubicBezTo>
                <a:cubicBezTo>
                  <a:pt x="2425909" y="3779495"/>
                  <a:pt x="2250986" y="3667247"/>
                  <a:pt x="2092260" y="3524778"/>
                </a:cubicBezTo>
                <a:cubicBezTo>
                  <a:pt x="1996160" y="3444909"/>
                  <a:pt x="1916257" y="3348851"/>
                  <a:pt x="1868747" y="3237682"/>
                </a:cubicBezTo>
                <a:cubicBezTo>
                  <a:pt x="1757531" y="3014265"/>
                  <a:pt x="1757531" y="2791927"/>
                  <a:pt x="1837434" y="2569589"/>
                </a:cubicBezTo>
                <a:cubicBezTo>
                  <a:pt x="1901140" y="2427121"/>
                  <a:pt x="1996160" y="2299763"/>
                  <a:pt x="2076063" y="2156214"/>
                </a:cubicBezTo>
                <a:cubicBezTo>
                  <a:pt x="2203476" y="1965177"/>
                  <a:pt x="2347086" y="1774139"/>
                  <a:pt x="2505812" y="1583101"/>
                </a:cubicBezTo>
                <a:cubicBezTo>
                  <a:pt x="2522009" y="1550722"/>
                  <a:pt x="2553322" y="1519422"/>
                  <a:pt x="2585715" y="1503232"/>
                </a:cubicBezTo>
                <a:cubicBezTo>
                  <a:pt x="2649421" y="1471933"/>
                  <a:pt x="2696931" y="1408253"/>
                  <a:pt x="2744441" y="1344574"/>
                </a:cubicBezTo>
                <a:cubicBezTo>
                  <a:pt x="2871854" y="1201026"/>
                  <a:pt x="3047857" y="1089857"/>
                  <a:pt x="3222780" y="977609"/>
                </a:cubicBezTo>
                <a:cubicBezTo>
                  <a:pt x="3557508" y="786572"/>
                  <a:pt x="3939748" y="659213"/>
                  <a:pt x="4305790" y="564234"/>
                </a:cubicBezTo>
                <a:cubicBezTo>
                  <a:pt x="4688029" y="453065"/>
                  <a:pt x="5070268" y="357007"/>
                  <a:pt x="5468703" y="293327"/>
                </a:cubicBezTo>
                <a:cubicBezTo>
                  <a:pt x="5707332" y="245838"/>
                  <a:pt x="5962158" y="198348"/>
                  <a:pt x="6201867" y="165969"/>
                </a:cubicBezTo>
                <a:cubicBezTo>
                  <a:pt x="6392987" y="149779"/>
                  <a:pt x="6567910" y="118479"/>
                  <a:pt x="6742833" y="102290"/>
                </a:cubicBezTo>
                <a:cubicBezTo>
                  <a:pt x="6854049" y="86100"/>
                  <a:pt x="6981462" y="70990"/>
                  <a:pt x="7108875" y="70990"/>
                </a:cubicBezTo>
                <a:cubicBezTo>
                  <a:pt x="7236288" y="54800"/>
                  <a:pt x="7379897" y="38611"/>
                  <a:pt x="7523507" y="22421"/>
                </a:cubicBezTo>
                <a:cubicBezTo>
                  <a:pt x="7666846" y="10279"/>
                  <a:pt x="7810186" y="-1256"/>
                  <a:pt x="7947148" y="110"/>
                </a:cubicBezTo>
                <a:close/>
              </a:path>
            </a:pathLst>
          </a:custGeom>
        </p:spPr>
        <p:txBody>
          <a:bodyPr wrap="square">
            <a:noAutofit/>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2021/9/8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346127" y="-581301"/>
            <a:ext cx="11607476" cy="7851131"/>
          </a:xfrm>
          <a:custGeom>
            <a:avLst/>
            <a:gdLst>
              <a:gd name="connsiteX0" fmla="*/ 11031143 w 11605284"/>
              <a:gd name="connsiteY0" fmla="*/ 27 h 7848466"/>
              <a:gd name="connsiteX1" fmla="*/ 11058132 w 11605284"/>
              <a:gd name="connsiteY1" fmla="*/ 38904 h 7848466"/>
              <a:gd name="connsiteX2" fmla="*/ 11105841 w 11605284"/>
              <a:gd name="connsiteY2" fmla="*/ 70345 h 7848466"/>
              <a:gd name="connsiteX3" fmla="*/ 11202343 w 11605284"/>
              <a:gd name="connsiteY3" fmla="*/ 22642 h 7848466"/>
              <a:gd name="connsiteX4" fmla="*/ 11250052 w 11605284"/>
              <a:gd name="connsiteY4" fmla="*/ 54082 h 7848466"/>
              <a:gd name="connsiteX5" fmla="*/ 11250052 w 11605284"/>
              <a:gd name="connsiteY5" fmla="*/ 70345 h 7848466"/>
              <a:gd name="connsiteX6" fmla="*/ 11410527 w 11605284"/>
              <a:gd name="connsiteY6" fmla="*/ 309944 h 7848466"/>
              <a:gd name="connsiteX7" fmla="*/ 11553654 w 11605284"/>
              <a:gd name="connsiteY7" fmla="*/ 390172 h 7848466"/>
              <a:gd name="connsiteX8" fmla="*/ 11602448 w 11605284"/>
              <a:gd name="connsiteY8" fmla="*/ 486663 h 7848466"/>
              <a:gd name="connsiteX9" fmla="*/ 11505945 w 11605284"/>
              <a:gd name="connsiteY9" fmla="*/ 837931 h 7848466"/>
              <a:gd name="connsiteX10" fmla="*/ 11074396 w 11605284"/>
              <a:gd name="connsiteY10" fmla="*/ 1398442 h 7848466"/>
              <a:gd name="connsiteX11" fmla="*/ 10066002 w 11605284"/>
              <a:gd name="connsiteY11" fmla="*/ 2389365 h 7848466"/>
              <a:gd name="connsiteX12" fmla="*/ 9347114 w 11605284"/>
              <a:gd name="connsiteY12" fmla="*/ 3076723 h 7848466"/>
              <a:gd name="connsiteX13" fmla="*/ 8802798 w 11605284"/>
              <a:gd name="connsiteY13" fmla="*/ 3637234 h 7848466"/>
              <a:gd name="connsiteX14" fmla="*/ 8227038 w 11605284"/>
              <a:gd name="connsiteY14" fmla="*/ 4276889 h 7848466"/>
              <a:gd name="connsiteX15" fmla="*/ 7779224 w 11605284"/>
              <a:gd name="connsiteY15" fmla="*/ 4804876 h 7848466"/>
              <a:gd name="connsiteX16" fmla="*/ 7379119 w 11605284"/>
              <a:gd name="connsiteY16" fmla="*/ 5332862 h 7848466"/>
              <a:gd name="connsiteX17" fmla="*/ 7106961 w 11605284"/>
              <a:gd name="connsiteY17" fmla="*/ 5700393 h 7848466"/>
              <a:gd name="connsiteX18" fmla="*/ 6867332 w 11605284"/>
              <a:gd name="connsiteY18" fmla="*/ 6036483 h 7848466"/>
              <a:gd name="connsiteX19" fmla="*/ 6178805 w 11605284"/>
              <a:gd name="connsiteY19" fmla="*/ 7091371 h 7848466"/>
              <a:gd name="connsiteX20" fmla="*/ 5843758 w 11605284"/>
              <a:gd name="connsiteY20" fmla="*/ 7651882 h 7848466"/>
              <a:gd name="connsiteX21" fmla="*/ 5699547 w 11605284"/>
              <a:gd name="connsiteY21" fmla="*/ 7763551 h 7848466"/>
              <a:gd name="connsiteX22" fmla="*/ 4805003 w 11605284"/>
              <a:gd name="connsiteY22" fmla="*/ 7843779 h 7848466"/>
              <a:gd name="connsiteX23" fmla="*/ 4644528 w 11605284"/>
              <a:gd name="connsiteY23" fmla="*/ 7843779 h 7848466"/>
              <a:gd name="connsiteX24" fmla="*/ 4181534 w 11605284"/>
              <a:gd name="connsiteY24" fmla="*/ 7699585 h 7848466"/>
              <a:gd name="connsiteX25" fmla="*/ 4101296 w 11605284"/>
              <a:gd name="connsiteY25" fmla="*/ 7396020 h 7848466"/>
              <a:gd name="connsiteX26" fmla="*/ 4181534 w 11605284"/>
              <a:gd name="connsiteY26" fmla="*/ 6851772 h 7848466"/>
              <a:gd name="connsiteX27" fmla="*/ 4468872 w 11605284"/>
              <a:gd name="connsiteY27" fmla="*/ 5716655 h 7848466"/>
              <a:gd name="connsiteX28" fmla="*/ 4613083 w 11605284"/>
              <a:gd name="connsiteY28" fmla="*/ 5252634 h 7848466"/>
              <a:gd name="connsiteX29" fmla="*/ 4836448 w 11605284"/>
              <a:gd name="connsiteY29" fmla="*/ 4565276 h 7848466"/>
              <a:gd name="connsiteX30" fmla="*/ 5124870 w 11605284"/>
              <a:gd name="connsiteY30" fmla="*/ 3733725 h 7848466"/>
              <a:gd name="connsiteX31" fmla="*/ 5316791 w 11605284"/>
              <a:gd name="connsiteY31" fmla="*/ 3173213 h 7848466"/>
              <a:gd name="connsiteX32" fmla="*/ 5316791 w 11605284"/>
              <a:gd name="connsiteY32" fmla="*/ 3156951 h 7848466"/>
              <a:gd name="connsiteX33" fmla="*/ 5333055 w 11605284"/>
              <a:gd name="connsiteY33" fmla="*/ 3140689 h 7848466"/>
              <a:gd name="connsiteX34" fmla="*/ 5333055 w 11605284"/>
              <a:gd name="connsiteY34" fmla="*/ 3125510 h 7848466"/>
              <a:gd name="connsiteX35" fmla="*/ 5316791 w 11605284"/>
              <a:gd name="connsiteY35" fmla="*/ 3156951 h 7848466"/>
              <a:gd name="connsiteX36" fmla="*/ 5172579 w 11605284"/>
              <a:gd name="connsiteY36" fmla="*/ 3284882 h 7848466"/>
              <a:gd name="connsiteX37" fmla="*/ 4485136 w 11605284"/>
              <a:gd name="connsiteY37" fmla="*/ 4021027 h 7848466"/>
              <a:gd name="connsiteX38" fmla="*/ 3684927 w 11605284"/>
              <a:gd name="connsiteY38" fmla="*/ 4916544 h 7848466"/>
              <a:gd name="connsiteX39" fmla="*/ 3173140 w 11605284"/>
              <a:gd name="connsiteY39" fmla="*/ 5475971 h 7848466"/>
              <a:gd name="connsiteX40" fmla="*/ 2325221 w 11605284"/>
              <a:gd name="connsiteY40" fmla="*/ 6515682 h 7848466"/>
              <a:gd name="connsiteX41" fmla="*/ 1813434 w 11605284"/>
              <a:gd name="connsiteY41" fmla="*/ 7171599 h 7848466"/>
              <a:gd name="connsiteX42" fmla="*/ 1478387 w 11605284"/>
              <a:gd name="connsiteY42" fmla="*/ 7667061 h 7848466"/>
              <a:gd name="connsiteX43" fmla="*/ 1398149 w 11605284"/>
              <a:gd name="connsiteY43" fmla="*/ 7715848 h 7848466"/>
              <a:gd name="connsiteX44" fmla="*/ 789859 w 11605284"/>
              <a:gd name="connsiteY44" fmla="*/ 7794992 h 7848466"/>
              <a:gd name="connsiteX45" fmla="*/ 486257 w 11605284"/>
              <a:gd name="connsiteY45" fmla="*/ 7699585 h 7848466"/>
              <a:gd name="connsiteX46" fmla="*/ 438548 w 11605284"/>
              <a:gd name="connsiteY46" fmla="*/ 7667061 h 7848466"/>
              <a:gd name="connsiteX47" fmla="*/ 374574 w 11605284"/>
              <a:gd name="connsiteY47" fmla="*/ 7667061 h 7848466"/>
              <a:gd name="connsiteX48" fmla="*/ 294337 w 11605284"/>
              <a:gd name="connsiteY48" fmla="*/ 7619358 h 7848466"/>
              <a:gd name="connsiteX49" fmla="*/ 294337 w 11605284"/>
              <a:gd name="connsiteY49" fmla="*/ 7475164 h 7848466"/>
              <a:gd name="connsiteX50" fmla="*/ 294337 w 11605284"/>
              <a:gd name="connsiteY50" fmla="*/ 7443723 h 7848466"/>
              <a:gd name="connsiteX51" fmla="*/ 261808 w 11605284"/>
              <a:gd name="connsiteY51" fmla="*/ 7475164 h 7848466"/>
              <a:gd name="connsiteX52" fmla="*/ 118681 w 11605284"/>
              <a:gd name="connsiteY52" fmla="*/ 7715848 h 7848466"/>
              <a:gd name="connsiteX53" fmla="*/ 38443 w 11605284"/>
              <a:gd name="connsiteY53" fmla="*/ 7763551 h 7848466"/>
              <a:gd name="connsiteX54" fmla="*/ 5914 w 11605284"/>
              <a:gd name="connsiteY54" fmla="*/ 7667061 h 7848466"/>
              <a:gd name="connsiteX55" fmla="*/ 294337 w 11605284"/>
              <a:gd name="connsiteY55" fmla="*/ 6899475 h 7848466"/>
              <a:gd name="connsiteX56" fmla="*/ 486257 w 11605284"/>
              <a:gd name="connsiteY56" fmla="*/ 6371488 h 7848466"/>
              <a:gd name="connsiteX57" fmla="*/ 806124 w 11605284"/>
              <a:gd name="connsiteY57" fmla="*/ 5492234 h 7848466"/>
              <a:gd name="connsiteX58" fmla="*/ 1078282 w 11605284"/>
              <a:gd name="connsiteY58" fmla="*/ 4692123 h 7848466"/>
              <a:gd name="connsiteX59" fmla="*/ 1478387 w 11605284"/>
              <a:gd name="connsiteY59" fmla="*/ 3445338 h 7848466"/>
              <a:gd name="connsiteX60" fmla="*/ 1829698 w 11605284"/>
              <a:gd name="connsiteY60" fmla="*/ 2149766 h 7848466"/>
              <a:gd name="connsiteX61" fmla="*/ 1957645 w 11605284"/>
              <a:gd name="connsiteY61" fmla="*/ 1446145 h 7848466"/>
              <a:gd name="connsiteX62" fmla="*/ 1973909 w 11605284"/>
              <a:gd name="connsiteY62" fmla="*/ 1126318 h 7848466"/>
              <a:gd name="connsiteX63" fmla="*/ 1926200 w 11605284"/>
              <a:gd name="connsiteY63" fmla="*/ 1029827 h 7848466"/>
              <a:gd name="connsiteX64" fmla="*/ 1877407 w 11605284"/>
              <a:gd name="connsiteY64" fmla="*/ 998387 h 7848466"/>
              <a:gd name="connsiteX65" fmla="*/ 1893672 w 11605284"/>
              <a:gd name="connsiteY65" fmla="*/ 710000 h 7848466"/>
              <a:gd name="connsiteX66" fmla="*/ 2405459 w 11605284"/>
              <a:gd name="connsiteY66" fmla="*/ 534366 h 7848466"/>
              <a:gd name="connsiteX67" fmla="*/ 3365060 w 11605284"/>
              <a:gd name="connsiteY67" fmla="*/ 422697 h 7848466"/>
              <a:gd name="connsiteX68" fmla="*/ 3829138 w 11605284"/>
              <a:gd name="connsiteY68" fmla="*/ 550628 h 7848466"/>
              <a:gd name="connsiteX69" fmla="*/ 4117561 w 11605284"/>
              <a:gd name="connsiteY69" fmla="*/ 965862 h 7848466"/>
              <a:gd name="connsiteX70" fmla="*/ 4101296 w 11605284"/>
              <a:gd name="connsiteY70" fmla="*/ 1605517 h 7848466"/>
              <a:gd name="connsiteX71" fmla="*/ 3829138 w 11605284"/>
              <a:gd name="connsiteY71" fmla="*/ 2421890 h 7848466"/>
              <a:gd name="connsiteX72" fmla="*/ 3573245 w 11605284"/>
              <a:gd name="connsiteY72" fmla="*/ 3029020 h 7848466"/>
              <a:gd name="connsiteX73" fmla="*/ 3348795 w 11605284"/>
              <a:gd name="connsiteY73" fmla="*/ 3524481 h 7848466"/>
              <a:gd name="connsiteX74" fmla="*/ 3125431 w 11605284"/>
              <a:gd name="connsiteY74" fmla="*/ 4004765 h 7848466"/>
              <a:gd name="connsiteX75" fmla="*/ 3045193 w 11605284"/>
              <a:gd name="connsiteY75" fmla="*/ 4196662 h 7848466"/>
              <a:gd name="connsiteX76" fmla="*/ 3045193 w 11605284"/>
              <a:gd name="connsiteY76" fmla="*/ 4212924 h 7848466"/>
              <a:gd name="connsiteX77" fmla="*/ 3061457 w 11605284"/>
              <a:gd name="connsiteY77" fmla="*/ 4212924 h 7848466"/>
              <a:gd name="connsiteX78" fmla="*/ 3173140 w 11605284"/>
              <a:gd name="connsiteY78" fmla="*/ 4100171 h 7848466"/>
              <a:gd name="connsiteX79" fmla="*/ 4212978 w 11605284"/>
              <a:gd name="connsiteY79" fmla="*/ 3092985 h 7848466"/>
              <a:gd name="connsiteX80" fmla="*/ 5141135 w 11605284"/>
              <a:gd name="connsiteY80" fmla="*/ 2229994 h 7848466"/>
              <a:gd name="connsiteX81" fmla="*/ 5812313 w 11605284"/>
              <a:gd name="connsiteY81" fmla="*/ 1654304 h 7848466"/>
              <a:gd name="connsiteX82" fmla="*/ 5891467 w 11605284"/>
              <a:gd name="connsiteY82" fmla="*/ 1493848 h 7848466"/>
              <a:gd name="connsiteX83" fmla="*/ 5891467 w 11605284"/>
              <a:gd name="connsiteY83" fmla="*/ 1462407 h 7848466"/>
              <a:gd name="connsiteX84" fmla="*/ 5891467 w 11605284"/>
              <a:gd name="connsiteY84" fmla="*/ 1334476 h 7848466"/>
              <a:gd name="connsiteX85" fmla="*/ 6099651 w 11605284"/>
              <a:gd name="connsiteY85" fmla="*/ 1237986 h 7848466"/>
              <a:gd name="connsiteX86" fmla="*/ 6611439 w 11605284"/>
              <a:gd name="connsiteY86" fmla="*/ 1141496 h 7848466"/>
              <a:gd name="connsiteX87" fmla="*/ 7075517 w 11605284"/>
              <a:gd name="connsiteY87" fmla="*/ 1157758 h 7848466"/>
              <a:gd name="connsiteX88" fmla="*/ 7251173 w 11605284"/>
              <a:gd name="connsiteY88" fmla="*/ 1477586 h 7848466"/>
              <a:gd name="connsiteX89" fmla="*/ 7042988 w 11605284"/>
              <a:gd name="connsiteY89" fmla="*/ 2181206 h 7848466"/>
              <a:gd name="connsiteX90" fmla="*/ 6803359 w 11605284"/>
              <a:gd name="connsiteY90" fmla="*/ 2884827 h 7848466"/>
              <a:gd name="connsiteX91" fmla="*/ 6611439 w 11605284"/>
              <a:gd name="connsiteY91" fmla="*/ 3460516 h 7848466"/>
              <a:gd name="connsiteX92" fmla="*/ 6388074 w 11605284"/>
              <a:gd name="connsiteY92" fmla="*/ 4084993 h 7848466"/>
              <a:gd name="connsiteX93" fmla="*/ 6275307 w 11605284"/>
              <a:gd name="connsiteY93" fmla="*/ 4421083 h 7848466"/>
              <a:gd name="connsiteX94" fmla="*/ 6260127 w 11605284"/>
              <a:gd name="connsiteY94" fmla="*/ 4501311 h 7848466"/>
              <a:gd name="connsiteX95" fmla="*/ 6355545 w 11605284"/>
              <a:gd name="connsiteY95" fmla="*/ 4421083 h 7848466"/>
              <a:gd name="connsiteX96" fmla="*/ 7426828 w 11605284"/>
              <a:gd name="connsiteY96" fmla="*/ 3301144 h 7848466"/>
              <a:gd name="connsiteX97" fmla="*/ 8387513 w 11605284"/>
              <a:gd name="connsiteY97" fmla="*/ 2357925 h 7848466"/>
              <a:gd name="connsiteX98" fmla="*/ 9186639 w 11605284"/>
              <a:gd name="connsiteY98" fmla="*/ 1605517 h 7848466"/>
              <a:gd name="connsiteX99" fmla="*/ 10050822 w 11605284"/>
              <a:gd name="connsiteY99" fmla="*/ 821668 h 7848466"/>
              <a:gd name="connsiteX100" fmla="*/ 10674291 w 11605284"/>
              <a:gd name="connsiteY100" fmla="*/ 294766 h 7848466"/>
              <a:gd name="connsiteX101" fmla="*/ 10977894 w 11605284"/>
              <a:gd name="connsiteY101" fmla="*/ 38904 h 7848466"/>
              <a:gd name="connsiteX102" fmla="*/ 11010423 w 11605284"/>
              <a:gd name="connsiteY102" fmla="*/ 6379 h 7848466"/>
              <a:gd name="connsiteX103" fmla="*/ 11031143 w 11605284"/>
              <a:gd name="connsiteY103" fmla="*/ 27 h 784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1605284" h="7848466">
                <a:moveTo>
                  <a:pt x="11031143" y="27"/>
                </a:moveTo>
                <a:cubicBezTo>
                  <a:pt x="11048983" y="-735"/>
                  <a:pt x="11058132" y="14511"/>
                  <a:pt x="11058132" y="38904"/>
                </a:cubicBezTo>
                <a:cubicBezTo>
                  <a:pt x="11041867" y="102870"/>
                  <a:pt x="11074396" y="86607"/>
                  <a:pt x="11105841" y="70345"/>
                </a:cubicBezTo>
                <a:cubicBezTo>
                  <a:pt x="11138369" y="54082"/>
                  <a:pt x="11169814" y="38904"/>
                  <a:pt x="11202343" y="22642"/>
                </a:cubicBezTo>
                <a:cubicBezTo>
                  <a:pt x="11233787" y="6379"/>
                  <a:pt x="11250052" y="22642"/>
                  <a:pt x="11250052" y="54082"/>
                </a:cubicBezTo>
                <a:lnTo>
                  <a:pt x="11250052" y="70345"/>
                </a:lnTo>
                <a:cubicBezTo>
                  <a:pt x="11233787" y="198276"/>
                  <a:pt x="11282581" y="278504"/>
                  <a:pt x="11410527" y="309944"/>
                </a:cubicBezTo>
                <a:cubicBezTo>
                  <a:pt x="11458236" y="326207"/>
                  <a:pt x="11505945" y="358732"/>
                  <a:pt x="11553654" y="390172"/>
                </a:cubicBezTo>
                <a:cubicBezTo>
                  <a:pt x="11586183" y="406435"/>
                  <a:pt x="11602448" y="437875"/>
                  <a:pt x="11602448" y="486663"/>
                </a:cubicBezTo>
                <a:cubicBezTo>
                  <a:pt x="11617628" y="614594"/>
                  <a:pt x="11569919" y="726262"/>
                  <a:pt x="11505945" y="837931"/>
                </a:cubicBezTo>
                <a:cubicBezTo>
                  <a:pt x="11394263" y="1046090"/>
                  <a:pt x="11233787" y="1221724"/>
                  <a:pt x="11074396" y="1398442"/>
                </a:cubicBezTo>
                <a:cubicBezTo>
                  <a:pt x="10754529" y="1749710"/>
                  <a:pt x="10418398" y="2069538"/>
                  <a:pt x="10066002" y="2389365"/>
                </a:cubicBezTo>
                <a:cubicBezTo>
                  <a:pt x="9826373" y="2613787"/>
                  <a:pt x="9586743" y="2837123"/>
                  <a:pt x="9347114" y="3076723"/>
                </a:cubicBezTo>
                <a:cubicBezTo>
                  <a:pt x="9170374" y="3253441"/>
                  <a:pt x="8978454" y="3445338"/>
                  <a:pt x="8802798" y="3637234"/>
                </a:cubicBezTo>
                <a:cubicBezTo>
                  <a:pt x="8610878" y="3844309"/>
                  <a:pt x="8418958" y="4053552"/>
                  <a:pt x="8227038" y="4276889"/>
                </a:cubicBezTo>
                <a:cubicBezTo>
                  <a:pt x="8082827" y="4452524"/>
                  <a:pt x="7923435" y="4629242"/>
                  <a:pt x="7779224" y="4804876"/>
                </a:cubicBezTo>
                <a:cubicBezTo>
                  <a:pt x="7651277" y="4980510"/>
                  <a:pt x="7507066" y="5156144"/>
                  <a:pt x="7379119" y="5332862"/>
                </a:cubicBezTo>
                <a:cubicBezTo>
                  <a:pt x="7283701" y="5460793"/>
                  <a:pt x="7187199" y="5572462"/>
                  <a:pt x="7106961" y="5700393"/>
                </a:cubicBezTo>
                <a:cubicBezTo>
                  <a:pt x="7027808" y="5812061"/>
                  <a:pt x="6947570" y="5923730"/>
                  <a:pt x="6867332" y="6036483"/>
                </a:cubicBezTo>
                <a:cubicBezTo>
                  <a:pt x="6627703" y="6387751"/>
                  <a:pt x="6403254" y="6740103"/>
                  <a:pt x="6178805" y="7091371"/>
                </a:cubicBezTo>
                <a:cubicBezTo>
                  <a:pt x="6050858" y="7283268"/>
                  <a:pt x="5940260" y="7459986"/>
                  <a:pt x="5843758" y="7651882"/>
                </a:cubicBezTo>
                <a:cubicBezTo>
                  <a:pt x="5812313" y="7715848"/>
                  <a:pt x="5763520" y="7747289"/>
                  <a:pt x="5699547" y="7763551"/>
                </a:cubicBezTo>
                <a:cubicBezTo>
                  <a:pt x="5397028" y="7827516"/>
                  <a:pt x="5108606" y="7858957"/>
                  <a:pt x="4805003" y="7843779"/>
                </a:cubicBezTo>
                <a:cubicBezTo>
                  <a:pt x="4757294" y="7827516"/>
                  <a:pt x="4693321" y="7843779"/>
                  <a:pt x="4644528" y="7843779"/>
                </a:cubicBezTo>
                <a:cubicBezTo>
                  <a:pt x="4468872" y="7858957"/>
                  <a:pt x="4309481" y="7843779"/>
                  <a:pt x="4181534" y="7699585"/>
                </a:cubicBezTo>
                <a:cubicBezTo>
                  <a:pt x="4101296" y="7603095"/>
                  <a:pt x="4068767" y="7507689"/>
                  <a:pt x="4101296" y="7396020"/>
                </a:cubicBezTo>
                <a:cubicBezTo>
                  <a:pt x="4132741" y="7219302"/>
                  <a:pt x="4149005" y="7043668"/>
                  <a:pt x="4181534" y="6851772"/>
                </a:cubicBezTo>
                <a:cubicBezTo>
                  <a:pt x="4260687" y="6484241"/>
                  <a:pt x="4357190" y="6100448"/>
                  <a:pt x="4468872" y="5716655"/>
                </a:cubicBezTo>
                <a:cubicBezTo>
                  <a:pt x="4516581" y="5556199"/>
                  <a:pt x="4549110" y="5396828"/>
                  <a:pt x="4613083" y="5252634"/>
                </a:cubicBezTo>
                <a:cubicBezTo>
                  <a:pt x="4677057" y="5013035"/>
                  <a:pt x="4757294" y="4788613"/>
                  <a:pt x="4836448" y="4565276"/>
                </a:cubicBezTo>
                <a:cubicBezTo>
                  <a:pt x="4932950" y="4276889"/>
                  <a:pt x="5028368" y="4004765"/>
                  <a:pt x="5124870" y="3733725"/>
                </a:cubicBezTo>
                <a:cubicBezTo>
                  <a:pt x="5188844" y="3541828"/>
                  <a:pt x="5252817" y="3365110"/>
                  <a:pt x="5316791" y="3173213"/>
                </a:cubicBezTo>
                <a:lnTo>
                  <a:pt x="5316791" y="3156951"/>
                </a:lnTo>
                <a:cubicBezTo>
                  <a:pt x="5333055" y="3156951"/>
                  <a:pt x="5333055" y="3140689"/>
                  <a:pt x="5333055" y="3140689"/>
                </a:cubicBezTo>
                <a:lnTo>
                  <a:pt x="5333055" y="3125510"/>
                </a:lnTo>
                <a:cubicBezTo>
                  <a:pt x="5333055" y="3140689"/>
                  <a:pt x="5316791" y="3140689"/>
                  <a:pt x="5316791" y="3156951"/>
                </a:cubicBezTo>
                <a:cubicBezTo>
                  <a:pt x="5252817" y="3173213"/>
                  <a:pt x="5220288" y="3237179"/>
                  <a:pt x="5172579" y="3284882"/>
                </a:cubicBezTo>
                <a:cubicBezTo>
                  <a:pt x="4932950" y="3524481"/>
                  <a:pt x="4708501" y="3780344"/>
                  <a:pt x="4485136" y="4021027"/>
                </a:cubicBezTo>
                <a:cubicBezTo>
                  <a:pt x="4212978" y="4324593"/>
                  <a:pt x="3940821" y="4612979"/>
                  <a:pt x="3684927" y="4916544"/>
                </a:cubicBezTo>
                <a:cubicBezTo>
                  <a:pt x="3509271" y="5108441"/>
                  <a:pt x="3348795" y="5284075"/>
                  <a:pt x="3173140" y="5475971"/>
                </a:cubicBezTo>
                <a:cubicBezTo>
                  <a:pt x="2885801" y="5828324"/>
                  <a:pt x="2597379" y="6164414"/>
                  <a:pt x="2325221" y="6515682"/>
                </a:cubicBezTo>
                <a:cubicBezTo>
                  <a:pt x="2149565" y="6723841"/>
                  <a:pt x="1973909" y="6948262"/>
                  <a:pt x="1813434" y="7171599"/>
                </a:cubicBezTo>
                <a:cubicBezTo>
                  <a:pt x="1701751" y="7332055"/>
                  <a:pt x="1590069" y="7491427"/>
                  <a:pt x="1478387" y="7667061"/>
                </a:cubicBezTo>
                <a:cubicBezTo>
                  <a:pt x="1445858" y="7699585"/>
                  <a:pt x="1429593" y="7715848"/>
                  <a:pt x="1398149" y="7715848"/>
                </a:cubicBezTo>
                <a:cubicBezTo>
                  <a:pt x="1189964" y="7763551"/>
                  <a:pt x="998044" y="7794992"/>
                  <a:pt x="789859" y="7794992"/>
                </a:cubicBezTo>
                <a:cubicBezTo>
                  <a:pt x="678177" y="7779813"/>
                  <a:pt x="581675" y="7763551"/>
                  <a:pt x="486257" y="7699585"/>
                </a:cubicBezTo>
                <a:cubicBezTo>
                  <a:pt x="469992" y="7699585"/>
                  <a:pt x="453728" y="7683323"/>
                  <a:pt x="438548" y="7667061"/>
                </a:cubicBezTo>
                <a:cubicBezTo>
                  <a:pt x="422283" y="7635620"/>
                  <a:pt x="406019" y="7635620"/>
                  <a:pt x="374574" y="7667061"/>
                </a:cubicBezTo>
                <a:cubicBezTo>
                  <a:pt x="325781" y="7683323"/>
                  <a:pt x="310601" y="7667061"/>
                  <a:pt x="294337" y="7619358"/>
                </a:cubicBezTo>
                <a:cubicBezTo>
                  <a:pt x="294337" y="7571654"/>
                  <a:pt x="294337" y="7523951"/>
                  <a:pt x="294337" y="7475164"/>
                </a:cubicBezTo>
                <a:cubicBezTo>
                  <a:pt x="294337" y="7475164"/>
                  <a:pt x="294337" y="7459986"/>
                  <a:pt x="294337" y="7443723"/>
                </a:cubicBezTo>
                <a:cubicBezTo>
                  <a:pt x="278072" y="7443723"/>
                  <a:pt x="278072" y="7459986"/>
                  <a:pt x="261808" y="7475164"/>
                </a:cubicBezTo>
                <a:cubicBezTo>
                  <a:pt x="214099" y="7555392"/>
                  <a:pt x="182654" y="7635620"/>
                  <a:pt x="118681" y="7715848"/>
                </a:cubicBezTo>
                <a:cubicBezTo>
                  <a:pt x="102416" y="7747289"/>
                  <a:pt x="86152" y="7794992"/>
                  <a:pt x="38443" y="7763551"/>
                </a:cubicBezTo>
                <a:cubicBezTo>
                  <a:pt x="5914" y="7747289"/>
                  <a:pt x="-9266" y="7699585"/>
                  <a:pt x="5914" y="7667061"/>
                </a:cubicBezTo>
                <a:cubicBezTo>
                  <a:pt x="102416" y="7411199"/>
                  <a:pt x="197834" y="7155337"/>
                  <a:pt x="294337" y="6899475"/>
                </a:cubicBezTo>
                <a:cubicBezTo>
                  <a:pt x="358310" y="6723841"/>
                  <a:pt x="422283" y="6548207"/>
                  <a:pt x="486257" y="6371488"/>
                </a:cubicBezTo>
                <a:cubicBezTo>
                  <a:pt x="581675" y="6084186"/>
                  <a:pt x="694441" y="5780621"/>
                  <a:pt x="806124" y="5492234"/>
                </a:cubicBezTo>
                <a:cubicBezTo>
                  <a:pt x="901542" y="5220109"/>
                  <a:pt x="981780" y="4964247"/>
                  <a:pt x="1078282" y="4692123"/>
                </a:cubicBezTo>
                <a:cubicBezTo>
                  <a:pt x="1222493" y="4276889"/>
                  <a:pt x="1350440" y="3861656"/>
                  <a:pt x="1478387" y="3445338"/>
                </a:cubicBezTo>
                <a:cubicBezTo>
                  <a:pt x="1606334" y="3012758"/>
                  <a:pt x="1718016" y="2581262"/>
                  <a:pt x="1829698" y="2149766"/>
                </a:cubicBezTo>
                <a:cubicBezTo>
                  <a:pt x="1877407" y="1925344"/>
                  <a:pt x="1926200" y="1685745"/>
                  <a:pt x="1957645" y="1446145"/>
                </a:cubicBezTo>
                <a:cubicBezTo>
                  <a:pt x="1973909" y="1334476"/>
                  <a:pt x="1957645" y="1237986"/>
                  <a:pt x="1973909" y="1126318"/>
                </a:cubicBezTo>
                <a:cubicBezTo>
                  <a:pt x="1990174" y="1077530"/>
                  <a:pt x="1973909" y="1046090"/>
                  <a:pt x="1926200" y="1029827"/>
                </a:cubicBezTo>
                <a:cubicBezTo>
                  <a:pt x="1909936" y="1013565"/>
                  <a:pt x="1893672" y="1013565"/>
                  <a:pt x="1877407" y="998387"/>
                </a:cubicBezTo>
                <a:cubicBezTo>
                  <a:pt x="1734280" y="918159"/>
                  <a:pt x="1734280" y="773965"/>
                  <a:pt x="1893672" y="710000"/>
                </a:cubicBezTo>
                <a:cubicBezTo>
                  <a:pt x="2054147" y="629772"/>
                  <a:pt x="2229803" y="582069"/>
                  <a:pt x="2405459" y="534366"/>
                </a:cubicBezTo>
                <a:cubicBezTo>
                  <a:pt x="2725326" y="454138"/>
                  <a:pt x="3045193" y="390172"/>
                  <a:pt x="3365060" y="422697"/>
                </a:cubicBezTo>
                <a:cubicBezTo>
                  <a:pt x="3525536" y="422697"/>
                  <a:pt x="3684927" y="454138"/>
                  <a:pt x="3829138" y="550628"/>
                </a:cubicBezTo>
                <a:cubicBezTo>
                  <a:pt x="3989614" y="646034"/>
                  <a:pt x="4085032" y="790228"/>
                  <a:pt x="4117561" y="965862"/>
                </a:cubicBezTo>
                <a:cubicBezTo>
                  <a:pt x="4165270" y="1190283"/>
                  <a:pt x="4149005" y="1398442"/>
                  <a:pt x="4101296" y="1605517"/>
                </a:cubicBezTo>
                <a:cubicBezTo>
                  <a:pt x="4037323" y="1893904"/>
                  <a:pt x="3925640" y="2166028"/>
                  <a:pt x="3829138" y="2421890"/>
                </a:cubicBezTo>
                <a:cubicBezTo>
                  <a:pt x="3748900" y="2628965"/>
                  <a:pt x="3653482" y="2820861"/>
                  <a:pt x="3573245" y="3029020"/>
                </a:cubicBezTo>
                <a:cubicBezTo>
                  <a:pt x="3509271" y="3189476"/>
                  <a:pt x="3429033" y="3365110"/>
                  <a:pt x="3348795" y="3524481"/>
                </a:cubicBezTo>
                <a:cubicBezTo>
                  <a:pt x="3284822" y="3684937"/>
                  <a:pt x="3205668" y="3844309"/>
                  <a:pt x="3125431" y="4004765"/>
                </a:cubicBezTo>
                <a:cubicBezTo>
                  <a:pt x="3109166" y="4068730"/>
                  <a:pt x="3045193" y="4132696"/>
                  <a:pt x="3045193" y="4196662"/>
                </a:cubicBezTo>
                <a:cubicBezTo>
                  <a:pt x="3045193" y="4212924"/>
                  <a:pt x="3028928" y="4212924"/>
                  <a:pt x="3045193" y="4212924"/>
                </a:cubicBezTo>
                <a:cubicBezTo>
                  <a:pt x="3045193" y="4212924"/>
                  <a:pt x="3045193" y="4212924"/>
                  <a:pt x="3061457" y="4212924"/>
                </a:cubicBezTo>
                <a:cubicBezTo>
                  <a:pt x="3109166" y="4181483"/>
                  <a:pt x="3141695" y="4132696"/>
                  <a:pt x="3173140" y="4100171"/>
                </a:cubicBezTo>
                <a:cubicBezTo>
                  <a:pt x="3509271" y="3748903"/>
                  <a:pt x="3861667" y="3412813"/>
                  <a:pt x="4212978" y="3092985"/>
                </a:cubicBezTo>
                <a:cubicBezTo>
                  <a:pt x="4516581" y="2789420"/>
                  <a:pt x="4821268" y="2501034"/>
                  <a:pt x="5141135" y="2229994"/>
                </a:cubicBezTo>
                <a:cubicBezTo>
                  <a:pt x="5364500" y="2038097"/>
                  <a:pt x="5588949" y="1846201"/>
                  <a:pt x="5812313" y="1654304"/>
                </a:cubicBezTo>
                <a:cubicBezTo>
                  <a:pt x="5876287" y="1621779"/>
                  <a:pt x="5891467" y="1557814"/>
                  <a:pt x="5891467" y="1493848"/>
                </a:cubicBezTo>
                <a:cubicBezTo>
                  <a:pt x="5891467" y="1477586"/>
                  <a:pt x="5891467" y="1477586"/>
                  <a:pt x="5891467" y="1462407"/>
                </a:cubicBezTo>
                <a:cubicBezTo>
                  <a:pt x="5843758" y="1413620"/>
                  <a:pt x="5858938" y="1365917"/>
                  <a:pt x="5891467" y="1334476"/>
                </a:cubicBezTo>
                <a:cubicBezTo>
                  <a:pt x="5955440" y="1270511"/>
                  <a:pt x="6019414" y="1254249"/>
                  <a:pt x="6099651" y="1237986"/>
                </a:cubicBezTo>
                <a:cubicBezTo>
                  <a:pt x="6260127" y="1190283"/>
                  <a:pt x="6435783" y="1157758"/>
                  <a:pt x="6611439" y="1141496"/>
                </a:cubicBezTo>
                <a:cubicBezTo>
                  <a:pt x="6755650" y="1126318"/>
                  <a:pt x="6915041" y="1126318"/>
                  <a:pt x="7075517" y="1157758"/>
                </a:cubicBezTo>
                <a:cubicBezTo>
                  <a:pt x="7219728" y="1206545"/>
                  <a:pt x="7283701" y="1349655"/>
                  <a:pt x="7251173" y="1477586"/>
                </a:cubicBezTo>
                <a:cubicBezTo>
                  <a:pt x="7187199" y="1718270"/>
                  <a:pt x="7123226" y="1957869"/>
                  <a:pt x="7042988" y="2181206"/>
                </a:cubicBezTo>
                <a:cubicBezTo>
                  <a:pt x="6963834" y="2421890"/>
                  <a:pt x="6883597" y="2661490"/>
                  <a:pt x="6803359" y="2884827"/>
                </a:cubicBezTo>
                <a:cubicBezTo>
                  <a:pt x="6739385" y="3076723"/>
                  <a:pt x="6675412" y="3268620"/>
                  <a:pt x="6611439" y="3460516"/>
                </a:cubicBezTo>
                <a:cubicBezTo>
                  <a:pt x="6531201" y="3669759"/>
                  <a:pt x="6467227" y="3876834"/>
                  <a:pt x="6388074" y="4084993"/>
                </a:cubicBezTo>
                <a:cubicBezTo>
                  <a:pt x="6355545" y="4196662"/>
                  <a:pt x="6324100" y="4309414"/>
                  <a:pt x="6275307" y="4421083"/>
                </a:cubicBezTo>
                <a:cubicBezTo>
                  <a:pt x="6275307" y="4437345"/>
                  <a:pt x="6260127" y="4468786"/>
                  <a:pt x="6260127" y="4501311"/>
                </a:cubicBezTo>
                <a:cubicBezTo>
                  <a:pt x="6306752" y="4485048"/>
                  <a:pt x="6324100" y="4452524"/>
                  <a:pt x="6355545" y="4421083"/>
                </a:cubicBezTo>
                <a:cubicBezTo>
                  <a:pt x="6707941" y="4053552"/>
                  <a:pt x="7059252" y="3669759"/>
                  <a:pt x="7426828" y="3301144"/>
                </a:cubicBezTo>
                <a:cubicBezTo>
                  <a:pt x="7746695" y="2981317"/>
                  <a:pt x="8066562" y="2677752"/>
                  <a:pt x="8387513" y="2357925"/>
                </a:cubicBezTo>
                <a:cubicBezTo>
                  <a:pt x="8643407" y="2102063"/>
                  <a:pt x="8914481" y="1861379"/>
                  <a:pt x="9186639" y="1605517"/>
                </a:cubicBezTo>
                <a:cubicBezTo>
                  <a:pt x="9475061" y="1349655"/>
                  <a:pt x="9762399" y="1077530"/>
                  <a:pt x="10050822" y="821668"/>
                </a:cubicBezTo>
                <a:cubicBezTo>
                  <a:pt x="10257922" y="646034"/>
                  <a:pt x="10466107" y="470400"/>
                  <a:pt x="10674291" y="294766"/>
                </a:cubicBezTo>
                <a:cubicBezTo>
                  <a:pt x="10769709" y="198276"/>
                  <a:pt x="10882476" y="118048"/>
                  <a:pt x="10977894" y="38904"/>
                </a:cubicBezTo>
                <a:cubicBezTo>
                  <a:pt x="10994158" y="22642"/>
                  <a:pt x="10994158" y="22642"/>
                  <a:pt x="11010423" y="6379"/>
                </a:cubicBezTo>
                <a:cubicBezTo>
                  <a:pt x="11018284" y="2314"/>
                  <a:pt x="11025196" y="281"/>
                  <a:pt x="11031143" y="27"/>
                </a:cubicBezTo>
                <a:close/>
              </a:path>
            </a:pathLst>
          </a:custGeom>
        </p:spPr>
        <p:txBody>
          <a:bodyPr wrap="square">
            <a:noAutofit/>
          </a:bodyPr>
          <a:lstStyle/>
          <a:p>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01504" y="-281919"/>
            <a:ext cx="7969178" cy="7473261"/>
          </a:xfrm>
          <a:custGeom>
            <a:avLst/>
            <a:gdLst>
              <a:gd name="connsiteX0" fmla="*/ 5261515 w 7967673"/>
              <a:gd name="connsiteY0" fmla="*/ 834474 h 7470724"/>
              <a:gd name="connsiteX1" fmla="*/ 5190087 w 7967673"/>
              <a:gd name="connsiteY1" fmla="*/ 858822 h 7470724"/>
              <a:gd name="connsiteX2" fmla="*/ 4962815 w 7967673"/>
              <a:gd name="connsiteY2" fmla="*/ 1073901 h 7470724"/>
              <a:gd name="connsiteX3" fmla="*/ 4555349 w 7967673"/>
              <a:gd name="connsiteY3" fmla="*/ 1361215 h 7470724"/>
              <a:gd name="connsiteX4" fmla="*/ 3729054 w 7967673"/>
              <a:gd name="connsiteY4" fmla="*/ 2079499 h 7470724"/>
              <a:gd name="connsiteX5" fmla="*/ 3453893 w 7967673"/>
              <a:gd name="connsiteY5" fmla="*/ 2366812 h 7470724"/>
              <a:gd name="connsiteX6" fmla="*/ 3202270 w 7967673"/>
              <a:gd name="connsiteY6" fmla="*/ 2666300 h 7470724"/>
              <a:gd name="connsiteX7" fmla="*/ 2699837 w 7967673"/>
              <a:gd name="connsiteY7" fmla="*/ 3373220 h 7470724"/>
              <a:gd name="connsiteX8" fmla="*/ 2340261 w 7967673"/>
              <a:gd name="connsiteY8" fmla="*/ 3995733 h 7470724"/>
              <a:gd name="connsiteX9" fmla="*/ 2065100 w 7967673"/>
              <a:gd name="connsiteY9" fmla="*/ 4641783 h 7470724"/>
              <a:gd name="connsiteX10" fmla="*/ 1957146 w 7967673"/>
              <a:gd name="connsiteY10" fmla="*/ 4953445 h 7470724"/>
              <a:gd name="connsiteX11" fmla="*/ 1884906 w 7967673"/>
              <a:gd name="connsiteY11" fmla="*/ 5396589 h 7470724"/>
              <a:gd name="connsiteX12" fmla="*/ 1921432 w 7967673"/>
              <a:gd name="connsiteY12" fmla="*/ 5946867 h 7470724"/>
              <a:gd name="connsiteX13" fmla="*/ 1957146 w 7967673"/>
              <a:gd name="connsiteY13" fmla="*/ 6054813 h 7470724"/>
              <a:gd name="connsiteX14" fmla="*/ 2232307 w 7967673"/>
              <a:gd name="connsiteY14" fmla="*/ 6425723 h 7470724"/>
              <a:gd name="connsiteX15" fmla="*/ 2423864 w 7967673"/>
              <a:gd name="connsiteY15" fmla="*/ 6461434 h 7470724"/>
              <a:gd name="connsiteX16" fmla="*/ 2556169 w 7967673"/>
              <a:gd name="connsiteY16" fmla="*/ 6425723 h 7470724"/>
              <a:gd name="connsiteX17" fmla="*/ 3094316 w 7967673"/>
              <a:gd name="connsiteY17" fmla="*/ 6150584 h 7470724"/>
              <a:gd name="connsiteX18" fmla="*/ 3824833 w 7967673"/>
              <a:gd name="connsiteY18" fmla="*/ 5599494 h 7470724"/>
              <a:gd name="connsiteX19" fmla="*/ 4638953 w 7967673"/>
              <a:gd name="connsiteY19" fmla="*/ 4761902 h 7470724"/>
              <a:gd name="connsiteX20" fmla="*/ 5069957 w 7967673"/>
              <a:gd name="connsiteY20" fmla="*/ 4210812 h 7470724"/>
              <a:gd name="connsiteX21" fmla="*/ 5369469 w 7967673"/>
              <a:gd name="connsiteY21" fmla="*/ 3767668 h 7470724"/>
              <a:gd name="connsiteX22" fmla="*/ 5740409 w 7967673"/>
              <a:gd name="connsiteY22" fmla="*/ 3109444 h 7470724"/>
              <a:gd name="connsiteX23" fmla="*/ 5979045 w 7967673"/>
              <a:gd name="connsiteY23" fmla="*/ 2607052 h 7470724"/>
              <a:gd name="connsiteX24" fmla="*/ 6122713 w 7967673"/>
              <a:gd name="connsiteY24" fmla="*/ 2163095 h 7470724"/>
              <a:gd name="connsiteX25" fmla="*/ 6183589 w 7967673"/>
              <a:gd name="connsiteY25" fmla="*/ 1696414 h 7470724"/>
              <a:gd name="connsiteX26" fmla="*/ 6135700 w 7967673"/>
              <a:gd name="connsiteY26" fmla="*/ 1373389 h 7470724"/>
              <a:gd name="connsiteX27" fmla="*/ 5992031 w 7967673"/>
              <a:gd name="connsiteY27" fmla="*/ 1109613 h 7470724"/>
              <a:gd name="connsiteX28" fmla="*/ 5261515 w 7967673"/>
              <a:gd name="connsiteY28" fmla="*/ 834474 h 7470724"/>
              <a:gd name="connsiteX29" fmla="*/ 4447699 w 7967673"/>
              <a:gd name="connsiteY29" fmla="*/ 331 h 7470724"/>
              <a:gd name="connsiteX30" fmla="*/ 4794796 w 7967673"/>
              <a:gd name="connsiteY30" fmla="*/ 56942 h 7470724"/>
              <a:gd name="connsiteX31" fmla="*/ 5237976 w 7967673"/>
              <a:gd name="connsiteY31" fmla="*/ 534986 h 7470724"/>
              <a:gd name="connsiteX32" fmla="*/ 5250151 w 7967673"/>
              <a:gd name="connsiteY32" fmla="*/ 714354 h 7470724"/>
              <a:gd name="connsiteX33" fmla="*/ 5309404 w 7967673"/>
              <a:gd name="connsiteY33" fmla="*/ 750877 h 7470724"/>
              <a:gd name="connsiteX34" fmla="*/ 5345930 w 7967673"/>
              <a:gd name="connsiteY34" fmla="*/ 738702 h 7470724"/>
              <a:gd name="connsiteX35" fmla="*/ 5513137 w 7967673"/>
              <a:gd name="connsiteY35" fmla="*/ 690817 h 7470724"/>
              <a:gd name="connsiteX36" fmla="*/ 6207128 w 7967673"/>
              <a:gd name="connsiteY36" fmla="*/ 858822 h 7470724"/>
              <a:gd name="connsiteX37" fmla="*/ 6410049 w 7967673"/>
              <a:gd name="connsiteY37" fmla="*/ 1061727 h 7470724"/>
              <a:gd name="connsiteX38" fmla="*/ 6423036 w 7967673"/>
              <a:gd name="connsiteY38" fmla="*/ 1086076 h 7470724"/>
              <a:gd name="connsiteX39" fmla="*/ 6423036 w 7967673"/>
              <a:gd name="connsiteY39" fmla="*/ 1061727 h 7470724"/>
              <a:gd name="connsiteX40" fmla="*/ 6327257 w 7967673"/>
              <a:gd name="connsiteY40" fmla="*/ 882359 h 7470724"/>
              <a:gd name="connsiteX41" fmla="*/ 5907616 w 7967673"/>
              <a:gd name="connsiteY41" fmla="*/ 666468 h 7470724"/>
              <a:gd name="connsiteX42" fmla="*/ 5716870 w 7967673"/>
              <a:gd name="connsiteY42" fmla="*/ 618583 h 7470724"/>
              <a:gd name="connsiteX43" fmla="*/ 5429534 w 7967673"/>
              <a:gd name="connsiteY43" fmla="*/ 570697 h 7470724"/>
              <a:gd name="connsiteX44" fmla="*/ 5405183 w 7967673"/>
              <a:gd name="connsiteY44" fmla="*/ 487100 h 7470724"/>
              <a:gd name="connsiteX45" fmla="*/ 5752584 w 7967673"/>
              <a:gd name="connsiteY45" fmla="*/ 272833 h 7470724"/>
              <a:gd name="connsiteX46" fmla="*/ 6111349 w 7967673"/>
              <a:gd name="connsiteY46" fmla="*/ 188424 h 7470724"/>
              <a:gd name="connsiteX47" fmla="*/ 6721736 w 7967673"/>
              <a:gd name="connsiteY47" fmla="*/ 177062 h 7470724"/>
              <a:gd name="connsiteX48" fmla="*/ 6973359 w 7967673"/>
              <a:gd name="connsiteY48" fmla="*/ 212773 h 7470724"/>
              <a:gd name="connsiteX49" fmla="*/ 7416539 w 7967673"/>
              <a:gd name="connsiteY49" fmla="*/ 392141 h 7470724"/>
              <a:gd name="connsiteX50" fmla="*/ 7691700 w 7967673"/>
              <a:gd name="connsiteY50" fmla="*/ 630757 h 7470724"/>
              <a:gd name="connsiteX51" fmla="*/ 7895433 w 7967673"/>
              <a:gd name="connsiteY51" fmla="*/ 990305 h 7470724"/>
              <a:gd name="connsiteX52" fmla="*/ 7967673 w 7967673"/>
              <a:gd name="connsiteY52" fmla="*/ 1456986 h 7470724"/>
              <a:gd name="connsiteX53" fmla="*/ 7931147 w 7967673"/>
              <a:gd name="connsiteY53" fmla="*/ 1852245 h 7470724"/>
              <a:gd name="connsiteX54" fmla="*/ 7895433 w 7967673"/>
              <a:gd name="connsiteY54" fmla="*/ 2067324 h 7470724"/>
              <a:gd name="connsiteX55" fmla="*/ 7823193 w 7967673"/>
              <a:gd name="connsiteY55" fmla="*/ 2318926 h 7470724"/>
              <a:gd name="connsiteX56" fmla="*/ 7608096 w 7967673"/>
              <a:gd name="connsiteY56" fmla="*/ 2870016 h 7470724"/>
              <a:gd name="connsiteX57" fmla="*/ 7260695 w 7967673"/>
              <a:gd name="connsiteY57" fmla="*/ 3516877 h 7470724"/>
              <a:gd name="connsiteX58" fmla="*/ 6985534 w 7967673"/>
              <a:gd name="connsiteY58" fmla="*/ 3959210 h 7470724"/>
              <a:gd name="connsiteX59" fmla="*/ 6698197 w 7967673"/>
              <a:gd name="connsiteY59" fmla="*/ 4366644 h 7470724"/>
              <a:gd name="connsiteX60" fmla="*/ 6482289 w 7967673"/>
              <a:gd name="connsiteY60" fmla="*/ 4653957 h 7470724"/>
              <a:gd name="connsiteX61" fmla="*/ 6111349 w 7967673"/>
              <a:gd name="connsiteY61" fmla="*/ 5084927 h 7470724"/>
              <a:gd name="connsiteX62" fmla="*/ 5633267 w 7967673"/>
              <a:gd name="connsiteY62" fmla="*/ 5588131 h 7470724"/>
              <a:gd name="connsiteX63" fmla="*/ 5142197 w 7967673"/>
              <a:gd name="connsiteY63" fmla="*/ 6019102 h 7470724"/>
              <a:gd name="connsiteX64" fmla="*/ 4686842 w 7967673"/>
              <a:gd name="connsiteY64" fmla="*/ 6377837 h 7470724"/>
              <a:gd name="connsiteX65" fmla="*/ 4243662 w 7967673"/>
              <a:gd name="connsiteY65" fmla="*/ 6677325 h 7470724"/>
              <a:gd name="connsiteX66" fmla="*/ 3753405 w 7967673"/>
              <a:gd name="connsiteY66" fmla="*/ 6964639 h 7470724"/>
              <a:gd name="connsiteX67" fmla="*/ 3154381 w 7967673"/>
              <a:gd name="connsiteY67" fmla="*/ 7251952 h 7470724"/>
              <a:gd name="connsiteX68" fmla="*/ 2651948 w 7967673"/>
              <a:gd name="connsiteY68" fmla="*/ 7419957 h 7470724"/>
              <a:gd name="connsiteX69" fmla="*/ 2148703 w 7967673"/>
              <a:gd name="connsiteY69" fmla="*/ 7467843 h 7470724"/>
              <a:gd name="connsiteX70" fmla="*/ 1645459 w 7967673"/>
              <a:gd name="connsiteY70" fmla="*/ 7431320 h 7470724"/>
              <a:gd name="connsiteX71" fmla="*/ 1370297 w 7967673"/>
              <a:gd name="connsiteY71" fmla="*/ 7383434 h 7470724"/>
              <a:gd name="connsiteX72" fmla="*/ 1059422 w 7967673"/>
              <a:gd name="connsiteY72" fmla="*/ 7287663 h 7470724"/>
              <a:gd name="connsiteX73" fmla="*/ 496113 w 7967673"/>
              <a:gd name="connsiteY73" fmla="*/ 6940290 h 7470724"/>
              <a:gd name="connsiteX74" fmla="*/ 100822 w 7967673"/>
              <a:gd name="connsiteY74" fmla="*/ 6329952 h 7470724"/>
              <a:gd name="connsiteX75" fmla="*/ 17219 w 7967673"/>
              <a:gd name="connsiteY75" fmla="*/ 6006927 h 7470724"/>
              <a:gd name="connsiteX76" fmla="*/ 17219 w 7967673"/>
              <a:gd name="connsiteY76" fmla="*/ 5946867 h 7470724"/>
              <a:gd name="connsiteX77" fmla="*/ 5043 w 7967673"/>
              <a:gd name="connsiteY77" fmla="*/ 5707439 h 7470724"/>
              <a:gd name="connsiteX78" fmla="*/ 29394 w 7967673"/>
              <a:gd name="connsiteY78" fmla="*/ 5252932 h 7470724"/>
              <a:gd name="connsiteX79" fmla="*/ 77283 w 7967673"/>
              <a:gd name="connsiteY79" fmla="*/ 5024867 h 7470724"/>
              <a:gd name="connsiteX80" fmla="*/ 148712 w 7967673"/>
              <a:gd name="connsiteY80" fmla="*/ 4701843 h 7470724"/>
              <a:gd name="connsiteX81" fmla="*/ 292380 w 7967673"/>
              <a:gd name="connsiteY81" fmla="*/ 4306584 h 7470724"/>
              <a:gd name="connsiteX82" fmla="*/ 531827 w 7967673"/>
              <a:gd name="connsiteY82" fmla="*/ 3815553 h 7470724"/>
              <a:gd name="connsiteX83" fmla="*/ 747735 w 7967673"/>
              <a:gd name="connsiteY83" fmla="*/ 3444643 h 7470724"/>
              <a:gd name="connsiteX84" fmla="*/ 927117 w 7967673"/>
              <a:gd name="connsiteY84" fmla="*/ 3145155 h 7470724"/>
              <a:gd name="connsiteX85" fmla="*/ 1226629 w 7967673"/>
              <a:gd name="connsiteY85" fmla="*/ 2702822 h 7470724"/>
              <a:gd name="connsiteX86" fmla="*/ 1526141 w 7967673"/>
              <a:gd name="connsiteY86" fmla="*/ 2295390 h 7470724"/>
              <a:gd name="connsiteX87" fmla="*/ 1741237 w 7967673"/>
              <a:gd name="connsiteY87" fmla="*/ 2008076 h 7470724"/>
              <a:gd name="connsiteX88" fmla="*/ 1980685 w 7967673"/>
              <a:gd name="connsiteY88" fmla="*/ 1744300 h 7470724"/>
              <a:gd name="connsiteX89" fmla="*/ 2747727 w 7967673"/>
              <a:gd name="connsiteY89" fmla="*/ 978130 h 7470724"/>
              <a:gd name="connsiteX90" fmla="*/ 3190095 w 7967673"/>
              <a:gd name="connsiteY90" fmla="*/ 618583 h 7470724"/>
              <a:gd name="connsiteX91" fmla="*/ 3716879 w 7967673"/>
              <a:gd name="connsiteY91" fmla="*/ 260658 h 7470724"/>
              <a:gd name="connsiteX92" fmla="*/ 4099994 w 7967673"/>
              <a:gd name="connsiteY92" fmla="*/ 69116 h 7470724"/>
              <a:gd name="connsiteX93" fmla="*/ 4447699 w 7967673"/>
              <a:gd name="connsiteY93" fmla="*/ 331 h 747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7967673" h="7470724">
                <a:moveTo>
                  <a:pt x="5261515" y="834474"/>
                </a:moveTo>
                <a:cubicBezTo>
                  <a:pt x="5237976" y="834474"/>
                  <a:pt x="5202262" y="834474"/>
                  <a:pt x="5190087" y="858822"/>
                </a:cubicBezTo>
                <a:cubicBezTo>
                  <a:pt x="5130022" y="954593"/>
                  <a:pt x="5046419" y="1002479"/>
                  <a:pt x="4962815" y="1073901"/>
                </a:cubicBezTo>
                <a:cubicBezTo>
                  <a:pt x="4830510" y="1169673"/>
                  <a:pt x="4686842" y="1265444"/>
                  <a:pt x="4555349" y="1361215"/>
                </a:cubicBezTo>
                <a:cubicBezTo>
                  <a:pt x="4268013" y="1577106"/>
                  <a:pt x="3980676" y="1816534"/>
                  <a:pt x="3729054" y="2079499"/>
                </a:cubicBezTo>
                <a:cubicBezTo>
                  <a:pt x="3633275" y="2175270"/>
                  <a:pt x="3549671" y="2271041"/>
                  <a:pt x="3453893" y="2366812"/>
                </a:cubicBezTo>
                <a:cubicBezTo>
                  <a:pt x="3358114" y="2462583"/>
                  <a:pt x="3285874" y="2559166"/>
                  <a:pt x="3202270" y="2666300"/>
                </a:cubicBezTo>
                <a:cubicBezTo>
                  <a:pt x="3022888" y="2894365"/>
                  <a:pt x="2854869" y="3133793"/>
                  <a:pt x="2699837" y="3373220"/>
                </a:cubicBezTo>
                <a:cubicBezTo>
                  <a:pt x="2567533" y="3576125"/>
                  <a:pt x="2448215" y="3792017"/>
                  <a:pt x="2340261" y="3995733"/>
                </a:cubicBezTo>
                <a:cubicBezTo>
                  <a:pt x="2232307" y="4210812"/>
                  <a:pt x="2136528" y="4414529"/>
                  <a:pt x="2065100" y="4641783"/>
                </a:cubicBezTo>
                <a:cubicBezTo>
                  <a:pt x="2028574" y="4749728"/>
                  <a:pt x="1980685" y="4845499"/>
                  <a:pt x="1957146" y="4953445"/>
                </a:cubicBezTo>
                <a:cubicBezTo>
                  <a:pt x="1932795" y="5097101"/>
                  <a:pt x="1897081" y="5240758"/>
                  <a:pt x="1884906" y="5396589"/>
                </a:cubicBezTo>
                <a:cubicBezTo>
                  <a:pt x="1873542" y="5575957"/>
                  <a:pt x="1873542" y="5755325"/>
                  <a:pt x="1921432" y="5946867"/>
                </a:cubicBezTo>
                <a:cubicBezTo>
                  <a:pt x="1932795" y="5982579"/>
                  <a:pt x="1944970" y="6019102"/>
                  <a:pt x="1957146" y="6054813"/>
                </a:cubicBezTo>
                <a:cubicBezTo>
                  <a:pt x="2005035" y="6210644"/>
                  <a:pt x="2100814" y="6329952"/>
                  <a:pt x="2232307" y="6425723"/>
                </a:cubicBezTo>
                <a:cubicBezTo>
                  <a:pt x="2292371" y="6473609"/>
                  <a:pt x="2363800" y="6473609"/>
                  <a:pt x="2423864" y="6461434"/>
                </a:cubicBezTo>
                <a:cubicBezTo>
                  <a:pt x="2471754" y="6461434"/>
                  <a:pt x="2519644" y="6450072"/>
                  <a:pt x="2556169" y="6425723"/>
                </a:cubicBezTo>
                <a:cubicBezTo>
                  <a:pt x="2747727" y="6354301"/>
                  <a:pt x="2927109" y="6258529"/>
                  <a:pt x="3094316" y="6150584"/>
                </a:cubicBezTo>
                <a:cubicBezTo>
                  <a:pt x="3345939" y="5982579"/>
                  <a:pt x="3597561" y="5803211"/>
                  <a:pt x="3824833" y="5599494"/>
                </a:cubicBezTo>
                <a:cubicBezTo>
                  <a:pt x="4112169" y="5336529"/>
                  <a:pt x="4387330" y="5061390"/>
                  <a:pt x="4638953" y="4761902"/>
                </a:cubicBezTo>
                <a:cubicBezTo>
                  <a:pt x="4782621" y="4581723"/>
                  <a:pt x="4938464" y="4402355"/>
                  <a:pt x="5069957" y="4210812"/>
                </a:cubicBezTo>
                <a:cubicBezTo>
                  <a:pt x="5177912" y="4054981"/>
                  <a:pt x="5273690" y="3911325"/>
                  <a:pt x="5369469" y="3767668"/>
                </a:cubicBezTo>
                <a:cubicBezTo>
                  <a:pt x="5500962" y="3552588"/>
                  <a:pt x="5633267" y="3336698"/>
                  <a:pt x="5740409" y="3109444"/>
                </a:cubicBezTo>
                <a:cubicBezTo>
                  <a:pt x="5824824" y="2942250"/>
                  <a:pt x="5907616" y="2785608"/>
                  <a:pt x="5979045" y="2607052"/>
                </a:cubicBezTo>
                <a:cubicBezTo>
                  <a:pt x="6026934" y="2462583"/>
                  <a:pt x="6074823" y="2318926"/>
                  <a:pt x="6122713" y="2163095"/>
                </a:cubicBezTo>
                <a:cubicBezTo>
                  <a:pt x="6159239" y="2008076"/>
                  <a:pt x="6170602" y="1852245"/>
                  <a:pt x="6183589" y="1696414"/>
                </a:cubicBezTo>
                <a:cubicBezTo>
                  <a:pt x="6170602" y="1588468"/>
                  <a:pt x="6170602" y="1481335"/>
                  <a:pt x="6135700" y="1373389"/>
                </a:cubicBezTo>
                <a:cubicBezTo>
                  <a:pt x="6099174" y="1277618"/>
                  <a:pt x="6063460" y="1181847"/>
                  <a:pt x="5992031" y="1109613"/>
                </a:cubicBezTo>
                <a:cubicBezTo>
                  <a:pt x="5788299" y="906708"/>
                  <a:pt x="5537488" y="846648"/>
                  <a:pt x="5261515" y="834474"/>
                </a:cubicBezTo>
                <a:close/>
                <a:moveTo>
                  <a:pt x="4447699" y="331"/>
                </a:moveTo>
                <a:cubicBezTo>
                  <a:pt x="4564480" y="-2712"/>
                  <a:pt x="4681160" y="15143"/>
                  <a:pt x="4794796" y="56942"/>
                </a:cubicBezTo>
                <a:cubicBezTo>
                  <a:pt x="5010704" y="152713"/>
                  <a:pt x="5165736" y="308544"/>
                  <a:pt x="5237976" y="534986"/>
                </a:cubicBezTo>
                <a:cubicBezTo>
                  <a:pt x="5250151" y="595046"/>
                  <a:pt x="5250151" y="655106"/>
                  <a:pt x="5250151" y="714354"/>
                </a:cubicBezTo>
                <a:cubicBezTo>
                  <a:pt x="5250151" y="774414"/>
                  <a:pt x="5250151" y="774414"/>
                  <a:pt x="5309404" y="750877"/>
                </a:cubicBezTo>
                <a:cubicBezTo>
                  <a:pt x="5321580" y="750877"/>
                  <a:pt x="5333755" y="750877"/>
                  <a:pt x="5345930" y="738702"/>
                </a:cubicBezTo>
                <a:cubicBezTo>
                  <a:pt x="5381644" y="690817"/>
                  <a:pt x="5441709" y="690817"/>
                  <a:pt x="5513137" y="690817"/>
                </a:cubicBezTo>
                <a:cubicBezTo>
                  <a:pt x="5752584" y="690817"/>
                  <a:pt x="5992031" y="750877"/>
                  <a:pt x="6207128" y="858822"/>
                </a:cubicBezTo>
                <a:cubicBezTo>
                  <a:pt x="6290732" y="906708"/>
                  <a:pt x="6375147" y="965956"/>
                  <a:pt x="6410049" y="1061727"/>
                </a:cubicBezTo>
                <a:cubicBezTo>
                  <a:pt x="6410049" y="1073901"/>
                  <a:pt x="6410049" y="1086076"/>
                  <a:pt x="6423036" y="1086076"/>
                </a:cubicBezTo>
                <a:cubicBezTo>
                  <a:pt x="6423036" y="1086076"/>
                  <a:pt x="6423036" y="1073901"/>
                  <a:pt x="6423036" y="1061727"/>
                </a:cubicBezTo>
                <a:cubicBezTo>
                  <a:pt x="6410049" y="990305"/>
                  <a:pt x="6386510" y="930245"/>
                  <a:pt x="6327257" y="882359"/>
                </a:cubicBezTo>
                <a:cubicBezTo>
                  <a:pt x="6207128" y="774414"/>
                  <a:pt x="6063460" y="714354"/>
                  <a:pt x="5907616" y="666468"/>
                </a:cubicBezTo>
                <a:cubicBezTo>
                  <a:pt x="5848363" y="642931"/>
                  <a:pt x="5776935" y="630757"/>
                  <a:pt x="5716870" y="618583"/>
                </a:cubicBezTo>
                <a:cubicBezTo>
                  <a:pt x="5621091" y="607220"/>
                  <a:pt x="5525313" y="595046"/>
                  <a:pt x="5429534" y="570697"/>
                </a:cubicBezTo>
                <a:cubicBezTo>
                  <a:pt x="5357294" y="559335"/>
                  <a:pt x="5357294" y="547160"/>
                  <a:pt x="5405183" y="487100"/>
                </a:cubicBezTo>
                <a:cubicBezTo>
                  <a:pt x="5500962" y="379967"/>
                  <a:pt x="5621091" y="320718"/>
                  <a:pt x="5752584" y="272833"/>
                </a:cubicBezTo>
                <a:cubicBezTo>
                  <a:pt x="5872714" y="236310"/>
                  <a:pt x="5992031" y="200599"/>
                  <a:pt x="6111349" y="188424"/>
                </a:cubicBezTo>
                <a:cubicBezTo>
                  <a:pt x="6314270" y="164887"/>
                  <a:pt x="6518815" y="117002"/>
                  <a:pt x="6721736" y="177062"/>
                </a:cubicBezTo>
                <a:cubicBezTo>
                  <a:pt x="6806151" y="188424"/>
                  <a:pt x="6889755" y="188424"/>
                  <a:pt x="6973359" y="212773"/>
                </a:cubicBezTo>
                <a:cubicBezTo>
                  <a:pt x="7129202" y="248484"/>
                  <a:pt x="7272870" y="308544"/>
                  <a:pt x="7416539" y="392141"/>
                </a:cubicBezTo>
                <a:cubicBezTo>
                  <a:pt x="7524493" y="451389"/>
                  <a:pt x="7608096" y="534986"/>
                  <a:pt x="7691700" y="630757"/>
                </a:cubicBezTo>
                <a:cubicBezTo>
                  <a:pt x="7787479" y="738702"/>
                  <a:pt x="7847543" y="858822"/>
                  <a:pt x="7895433" y="990305"/>
                </a:cubicBezTo>
                <a:cubicBezTo>
                  <a:pt x="7955497" y="1146136"/>
                  <a:pt x="7967673" y="1301155"/>
                  <a:pt x="7967673" y="1456986"/>
                </a:cubicBezTo>
                <a:cubicBezTo>
                  <a:pt x="7967673" y="1588468"/>
                  <a:pt x="7967673" y="1720763"/>
                  <a:pt x="7931147" y="1852245"/>
                </a:cubicBezTo>
                <a:cubicBezTo>
                  <a:pt x="7919783" y="1923668"/>
                  <a:pt x="7907608" y="1995902"/>
                  <a:pt x="7895433" y="2067324"/>
                </a:cubicBezTo>
                <a:cubicBezTo>
                  <a:pt x="7871894" y="2151733"/>
                  <a:pt x="7847543" y="2235330"/>
                  <a:pt x="7823193" y="2318926"/>
                </a:cubicBezTo>
                <a:cubicBezTo>
                  <a:pt x="7763940" y="2511280"/>
                  <a:pt x="7691700" y="2689837"/>
                  <a:pt x="7608096" y="2870016"/>
                </a:cubicBezTo>
                <a:cubicBezTo>
                  <a:pt x="7500142" y="3085907"/>
                  <a:pt x="7392188" y="3313161"/>
                  <a:pt x="7260695" y="3516877"/>
                </a:cubicBezTo>
                <a:cubicBezTo>
                  <a:pt x="7164916" y="3671897"/>
                  <a:pt x="7081313" y="3815553"/>
                  <a:pt x="6985534" y="3959210"/>
                </a:cubicBezTo>
                <a:cubicBezTo>
                  <a:pt x="6889755" y="4102867"/>
                  <a:pt x="6806151" y="4235161"/>
                  <a:pt x="6698197" y="4366644"/>
                </a:cubicBezTo>
                <a:cubicBezTo>
                  <a:pt x="6625957" y="4462415"/>
                  <a:pt x="6554529" y="4558186"/>
                  <a:pt x="6482289" y="4653957"/>
                </a:cubicBezTo>
                <a:cubicBezTo>
                  <a:pt x="6362160" y="4797614"/>
                  <a:pt x="6242842" y="4941270"/>
                  <a:pt x="6111349" y="5084927"/>
                </a:cubicBezTo>
                <a:cubicBezTo>
                  <a:pt x="5967681" y="5252932"/>
                  <a:pt x="5800474" y="5420126"/>
                  <a:pt x="5633267" y="5588131"/>
                </a:cubicBezTo>
                <a:cubicBezTo>
                  <a:pt x="5477423" y="5731788"/>
                  <a:pt x="5309404" y="5875445"/>
                  <a:pt x="5142197" y="6019102"/>
                </a:cubicBezTo>
                <a:cubicBezTo>
                  <a:pt x="4998529" y="6138410"/>
                  <a:pt x="4842686" y="6258529"/>
                  <a:pt x="4686842" y="6377837"/>
                </a:cubicBezTo>
                <a:cubicBezTo>
                  <a:pt x="4543174" y="6485783"/>
                  <a:pt x="4399506" y="6581554"/>
                  <a:pt x="4243662" y="6677325"/>
                </a:cubicBezTo>
                <a:cubicBezTo>
                  <a:pt x="4088630" y="6785271"/>
                  <a:pt x="3920612" y="6881042"/>
                  <a:pt x="3753405" y="6964639"/>
                </a:cubicBezTo>
                <a:cubicBezTo>
                  <a:pt x="3561847" y="7072584"/>
                  <a:pt x="3358114" y="7168355"/>
                  <a:pt x="3154381" y="7251952"/>
                </a:cubicBezTo>
                <a:cubicBezTo>
                  <a:pt x="2987174" y="7324186"/>
                  <a:pt x="2819155" y="7372072"/>
                  <a:pt x="2651948" y="7419957"/>
                </a:cubicBezTo>
                <a:cubicBezTo>
                  <a:pt x="2496105" y="7455669"/>
                  <a:pt x="2352436" y="7479206"/>
                  <a:pt x="2148703" y="7467843"/>
                </a:cubicBezTo>
                <a:cubicBezTo>
                  <a:pt x="2017210" y="7443494"/>
                  <a:pt x="1825653" y="7467843"/>
                  <a:pt x="1645459" y="7431320"/>
                </a:cubicBezTo>
                <a:cubicBezTo>
                  <a:pt x="1549680" y="7419957"/>
                  <a:pt x="1453901" y="7407783"/>
                  <a:pt x="1370297" y="7383434"/>
                </a:cubicBezTo>
                <a:cubicBezTo>
                  <a:pt x="1262343" y="7372072"/>
                  <a:pt x="1155201" y="7324186"/>
                  <a:pt x="1059422" y="7287663"/>
                </a:cubicBezTo>
                <a:cubicBezTo>
                  <a:pt x="854877" y="7216241"/>
                  <a:pt x="663320" y="7096121"/>
                  <a:pt x="496113" y="6940290"/>
                </a:cubicBezTo>
                <a:cubicBezTo>
                  <a:pt x="316730" y="6773096"/>
                  <a:pt x="184426" y="6569380"/>
                  <a:pt x="100822" y="6329952"/>
                </a:cubicBezTo>
                <a:cubicBezTo>
                  <a:pt x="65108" y="6222006"/>
                  <a:pt x="52933" y="6114873"/>
                  <a:pt x="17219" y="6006927"/>
                </a:cubicBezTo>
                <a:cubicBezTo>
                  <a:pt x="5043" y="5982579"/>
                  <a:pt x="17219" y="5971216"/>
                  <a:pt x="17219" y="5946867"/>
                </a:cubicBezTo>
                <a:cubicBezTo>
                  <a:pt x="5043" y="5863271"/>
                  <a:pt x="-7132" y="5779674"/>
                  <a:pt x="5043" y="5707439"/>
                </a:cubicBezTo>
                <a:cubicBezTo>
                  <a:pt x="5043" y="5551608"/>
                  <a:pt x="-7132" y="5396589"/>
                  <a:pt x="29394" y="5252932"/>
                </a:cubicBezTo>
                <a:cubicBezTo>
                  <a:pt x="52933" y="5180698"/>
                  <a:pt x="52933" y="5097101"/>
                  <a:pt x="77283" y="5024867"/>
                </a:cubicBezTo>
                <a:cubicBezTo>
                  <a:pt x="88647" y="4917733"/>
                  <a:pt x="112997" y="4809788"/>
                  <a:pt x="148712" y="4701843"/>
                </a:cubicBezTo>
                <a:cubicBezTo>
                  <a:pt x="196601" y="4570360"/>
                  <a:pt x="244490" y="4438066"/>
                  <a:pt x="292380" y="4306584"/>
                </a:cubicBezTo>
                <a:cubicBezTo>
                  <a:pt x="364620" y="4139390"/>
                  <a:pt x="436048" y="3971385"/>
                  <a:pt x="531827" y="3815553"/>
                </a:cubicBezTo>
                <a:cubicBezTo>
                  <a:pt x="604067" y="3696245"/>
                  <a:pt x="676307" y="3564763"/>
                  <a:pt x="747735" y="3444643"/>
                </a:cubicBezTo>
                <a:cubicBezTo>
                  <a:pt x="806988" y="3336698"/>
                  <a:pt x="867864" y="3240927"/>
                  <a:pt x="927117" y="3145155"/>
                </a:cubicBezTo>
                <a:cubicBezTo>
                  <a:pt x="1022896" y="2990136"/>
                  <a:pt x="1118675" y="2846479"/>
                  <a:pt x="1226629" y="2702822"/>
                </a:cubicBezTo>
                <a:cubicBezTo>
                  <a:pt x="1322408" y="2570529"/>
                  <a:pt x="1418187" y="2426872"/>
                  <a:pt x="1526141" y="2295390"/>
                </a:cubicBezTo>
                <a:cubicBezTo>
                  <a:pt x="1597569" y="2199618"/>
                  <a:pt x="1669809" y="2103847"/>
                  <a:pt x="1741237" y="2008076"/>
                </a:cubicBezTo>
                <a:cubicBezTo>
                  <a:pt x="1813477" y="1923668"/>
                  <a:pt x="1897081" y="1827896"/>
                  <a:pt x="1980685" y="1744300"/>
                </a:cubicBezTo>
                <a:cubicBezTo>
                  <a:pt x="2220132" y="1481335"/>
                  <a:pt x="2471754" y="1217558"/>
                  <a:pt x="2747727" y="978130"/>
                </a:cubicBezTo>
                <a:cubicBezTo>
                  <a:pt x="2891395" y="858822"/>
                  <a:pt x="3035063" y="726528"/>
                  <a:pt x="3190095" y="618583"/>
                </a:cubicBezTo>
                <a:cubicBezTo>
                  <a:pt x="3358114" y="487100"/>
                  <a:pt x="3537496" y="368604"/>
                  <a:pt x="3716879" y="260658"/>
                </a:cubicBezTo>
                <a:cubicBezTo>
                  <a:pt x="3837008" y="188424"/>
                  <a:pt x="3968501" y="117002"/>
                  <a:pt x="4099994" y="69116"/>
                </a:cubicBezTo>
                <a:cubicBezTo>
                  <a:pt x="4214035" y="27318"/>
                  <a:pt x="4330918" y="3375"/>
                  <a:pt x="4447699" y="331"/>
                </a:cubicBezTo>
                <a:close/>
              </a:path>
            </a:pathLst>
          </a:custGeom>
        </p:spPr>
        <p:txBody>
          <a:bodyPr wrap="square">
            <a:noAutofit/>
          </a:bodyPr>
          <a:lstStyle/>
          <a:p>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4557" y="-549295"/>
            <a:ext cx="9354484" cy="8025417"/>
          </a:xfrm>
          <a:custGeom>
            <a:avLst/>
            <a:gdLst>
              <a:gd name="connsiteX0" fmla="*/ 4703967 w 9352717"/>
              <a:gd name="connsiteY0" fmla="*/ 1556 h 8022693"/>
              <a:gd name="connsiteX1" fmla="*/ 4931395 w 9352717"/>
              <a:gd name="connsiteY1" fmla="*/ 1556 h 8022693"/>
              <a:gd name="connsiteX2" fmla="*/ 5122403 w 9352717"/>
              <a:gd name="connsiteY2" fmla="*/ 1556 h 8022693"/>
              <a:gd name="connsiteX3" fmla="*/ 5599922 w 9352717"/>
              <a:gd name="connsiteY3" fmla="*/ 144791 h 8022693"/>
              <a:gd name="connsiteX4" fmla="*/ 5647674 w 9352717"/>
              <a:gd name="connsiteY4" fmla="*/ 169068 h 8022693"/>
              <a:gd name="connsiteX5" fmla="*/ 6280589 w 9352717"/>
              <a:gd name="connsiteY5" fmla="*/ 192536 h 8022693"/>
              <a:gd name="connsiteX6" fmla="*/ 7151454 w 9352717"/>
              <a:gd name="connsiteY6" fmla="*/ 240281 h 8022693"/>
              <a:gd name="connsiteX7" fmla="*/ 7653254 w 9352717"/>
              <a:gd name="connsiteY7" fmla="*/ 263749 h 8022693"/>
              <a:gd name="connsiteX8" fmla="*/ 8321780 w 9352717"/>
              <a:gd name="connsiteY8" fmla="*/ 312303 h 8022693"/>
              <a:gd name="connsiteX9" fmla="*/ 8668183 w 9352717"/>
              <a:gd name="connsiteY9" fmla="*/ 323632 h 8022693"/>
              <a:gd name="connsiteX10" fmla="*/ 9313239 w 9352717"/>
              <a:gd name="connsiteY10" fmla="*/ 371377 h 8022693"/>
              <a:gd name="connsiteX11" fmla="*/ 9336710 w 9352717"/>
              <a:gd name="connsiteY11" fmla="*/ 431260 h 8022693"/>
              <a:gd name="connsiteX12" fmla="*/ 9002447 w 9352717"/>
              <a:gd name="connsiteY12" fmla="*/ 789751 h 8022693"/>
              <a:gd name="connsiteX13" fmla="*/ 7879873 w 9352717"/>
              <a:gd name="connsiteY13" fmla="*/ 1517254 h 8022693"/>
              <a:gd name="connsiteX14" fmla="*/ 7486527 w 9352717"/>
              <a:gd name="connsiteY14" fmla="*/ 1684765 h 8022693"/>
              <a:gd name="connsiteX15" fmla="*/ 7115842 w 9352717"/>
              <a:gd name="connsiteY15" fmla="*/ 1792394 h 8022693"/>
              <a:gd name="connsiteX16" fmla="*/ 6889223 w 9352717"/>
              <a:gd name="connsiteY16" fmla="*/ 1815861 h 8022693"/>
              <a:gd name="connsiteX17" fmla="*/ 6316200 w 9352717"/>
              <a:gd name="connsiteY17" fmla="*/ 1851468 h 8022693"/>
              <a:gd name="connsiteX18" fmla="*/ 5384634 w 9352717"/>
              <a:gd name="connsiteY18" fmla="*/ 1887883 h 8022693"/>
              <a:gd name="connsiteX19" fmla="*/ 5205766 w 9352717"/>
              <a:gd name="connsiteY19" fmla="*/ 1994702 h 8022693"/>
              <a:gd name="connsiteX20" fmla="*/ 4811611 w 9352717"/>
              <a:gd name="connsiteY20" fmla="*/ 2616195 h 8022693"/>
              <a:gd name="connsiteX21" fmla="*/ 4417455 w 9352717"/>
              <a:gd name="connsiteY21" fmla="*/ 3260346 h 8022693"/>
              <a:gd name="connsiteX22" fmla="*/ 4071861 w 9352717"/>
              <a:gd name="connsiteY22" fmla="*/ 3773400 h 8022693"/>
              <a:gd name="connsiteX23" fmla="*/ 3761069 w 9352717"/>
              <a:gd name="connsiteY23" fmla="*/ 4250849 h 8022693"/>
              <a:gd name="connsiteX24" fmla="*/ 3474558 w 9352717"/>
              <a:gd name="connsiteY24" fmla="*/ 4679744 h 8022693"/>
              <a:gd name="connsiteX25" fmla="*/ 3175906 w 9352717"/>
              <a:gd name="connsiteY25" fmla="*/ 5133724 h 8022693"/>
              <a:gd name="connsiteX26" fmla="*/ 2937147 w 9352717"/>
              <a:gd name="connsiteY26" fmla="*/ 5480077 h 8022693"/>
              <a:gd name="connsiteX27" fmla="*/ 2721858 w 9352717"/>
              <a:gd name="connsiteY27" fmla="*/ 5802152 h 8022693"/>
              <a:gd name="connsiteX28" fmla="*/ 2530850 w 9352717"/>
              <a:gd name="connsiteY28" fmla="*/ 6065154 h 8022693"/>
              <a:gd name="connsiteX29" fmla="*/ 2233008 w 9352717"/>
              <a:gd name="connsiteY29" fmla="*/ 6494858 h 8022693"/>
              <a:gd name="connsiteX30" fmla="*/ 1922216 w 9352717"/>
              <a:gd name="connsiteY30" fmla="*/ 6805604 h 8022693"/>
              <a:gd name="connsiteX31" fmla="*/ 1635705 w 9352717"/>
              <a:gd name="connsiteY31" fmla="*/ 7067796 h 8022693"/>
              <a:gd name="connsiteX32" fmla="*/ 1575813 w 9352717"/>
              <a:gd name="connsiteY32" fmla="*/ 7092073 h 8022693"/>
              <a:gd name="connsiteX33" fmla="*/ 1492449 w 9352717"/>
              <a:gd name="connsiteY33" fmla="*/ 7115541 h 8022693"/>
              <a:gd name="connsiteX34" fmla="*/ 1158186 w 9352717"/>
              <a:gd name="connsiteY34" fmla="*/ 7414148 h 8022693"/>
              <a:gd name="connsiteX35" fmla="*/ 1062682 w 9352717"/>
              <a:gd name="connsiteY35" fmla="*/ 7449755 h 8022693"/>
              <a:gd name="connsiteX36" fmla="*/ 883815 w 9352717"/>
              <a:gd name="connsiteY36" fmla="*/ 7533106 h 8022693"/>
              <a:gd name="connsiteX37" fmla="*/ 776171 w 9352717"/>
              <a:gd name="connsiteY37" fmla="*/ 7640734 h 8022693"/>
              <a:gd name="connsiteX38" fmla="*/ 632915 w 9352717"/>
              <a:gd name="connsiteY38" fmla="*/ 7712756 h 8022693"/>
              <a:gd name="connsiteX39" fmla="*/ 513131 w 9352717"/>
              <a:gd name="connsiteY39" fmla="*/ 7783969 h 8022693"/>
              <a:gd name="connsiteX40" fmla="*/ 369875 w 9352717"/>
              <a:gd name="connsiteY40" fmla="*/ 7891597 h 8022693"/>
              <a:gd name="connsiteX41" fmla="*/ 322123 w 9352717"/>
              <a:gd name="connsiteY41" fmla="*/ 7903735 h 8022693"/>
              <a:gd name="connsiteX42" fmla="*/ 322123 w 9352717"/>
              <a:gd name="connsiteY42" fmla="*/ 7867320 h 8022693"/>
              <a:gd name="connsiteX43" fmla="*/ 346404 w 9352717"/>
              <a:gd name="connsiteY43" fmla="*/ 7736224 h 8022693"/>
              <a:gd name="connsiteX44" fmla="*/ 334263 w 9352717"/>
              <a:gd name="connsiteY44" fmla="*/ 7712756 h 8022693"/>
              <a:gd name="connsiteX45" fmla="*/ 310792 w 9352717"/>
              <a:gd name="connsiteY45" fmla="*/ 7724085 h 8022693"/>
              <a:gd name="connsiteX46" fmla="*/ 107644 w 9352717"/>
              <a:gd name="connsiteY46" fmla="*/ 7927203 h 8022693"/>
              <a:gd name="connsiteX47" fmla="*/ 0 w 9352717"/>
              <a:gd name="connsiteY47" fmla="*/ 8022693 h 8022693"/>
              <a:gd name="connsiteX48" fmla="*/ 47752 w 9352717"/>
              <a:gd name="connsiteY48" fmla="*/ 7891597 h 8022693"/>
              <a:gd name="connsiteX49" fmla="*/ 465379 w 9352717"/>
              <a:gd name="connsiteY49" fmla="*/ 7115541 h 8022693"/>
              <a:gd name="connsiteX50" fmla="*/ 979318 w 9352717"/>
              <a:gd name="connsiteY50" fmla="*/ 6171973 h 8022693"/>
              <a:gd name="connsiteX51" fmla="*/ 1444697 w 9352717"/>
              <a:gd name="connsiteY51" fmla="*/ 5336842 h 8022693"/>
              <a:gd name="connsiteX52" fmla="*/ 1766820 w 9352717"/>
              <a:gd name="connsiteY52" fmla="*/ 4763904 h 8022693"/>
              <a:gd name="connsiteX53" fmla="*/ 2185256 w 9352717"/>
              <a:gd name="connsiteY53" fmla="*/ 4012125 h 8022693"/>
              <a:gd name="connsiteX54" fmla="*/ 2615024 w 9352717"/>
              <a:gd name="connsiteY54" fmla="*/ 3212601 h 8022693"/>
              <a:gd name="connsiteX55" fmla="*/ 3044790 w 9352717"/>
              <a:gd name="connsiteY55" fmla="*/ 2413077 h 8022693"/>
              <a:gd name="connsiteX56" fmla="*/ 3223658 w 9352717"/>
              <a:gd name="connsiteY56" fmla="*/ 2054586 h 8022693"/>
              <a:gd name="connsiteX57" fmla="*/ 3188046 w 9352717"/>
              <a:gd name="connsiteY57" fmla="*/ 1994702 h 8022693"/>
              <a:gd name="connsiteX58" fmla="*/ 2590743 w 9352717"/>
              <a:gd name="connsiteY58" fmla="*/ 2031118 h 8022693"/>
              <a:gd name="connsiteX59" fmla="*/ 2220868 w 9352717"/>
              <a:gd name="connsiteY59" fmla="*/ 2042447 h 8022693"/>
              <a:gd name="connsiteX60" fmla="*/ 1504589 w 9352717"/>
              <a:gd name="connsiteY60" fmla="*/ 2078863 h 8022693"/>
              <a:gd name="connsiteX61" fmla="*/ 1289301 w 9352717"/>
              <a:gd name="connsiteY61" fmla="*/ 2102330 h 8022693"/>
              <a:gd name="connsiteX62" fmla="*/ 871674 w 9352717"/>
              <a:gd name="connsiteY62" fmla="*/ 1946957 h 8022693"/>
              <a:gd name="connsiteX63" fmla="*/ 799642 w 9352717"/>
              <a:gd name="connsiteY63" fmla="*/ 1612743 h 8022693"/>
              <a:gd name="connsiteX64" fmla="*/ 1241549 w 9352717"/>
              <a:gd name="connsiteY64" fmla="*/ 705591 h 8022693"/>
              <a:gd name="connsiteX65" fmla="*/ 1515920 w 9352717"/>
              <a:gd name="connsiteY65" fmla="*/ 431260 h 8022693"/>
              <a:gd name="connsiteX66" fmla="*/ 1826712 w 9352717"/>
              <a:gd name="connsiteY66" fmla="*/ 263749 h 8022693"/>
              <a:gd name="connsiteX67" fmla="*/ 2065472 w 9352717"/>
              <a:gd name="connsiteY67" fmla="*/ 228142 h 8022693"/>
              <a:gd name="connsiteX68" fmla="*/ 2698387 w 9352717"/>
              <a:gd name="connsiteY68" fmla="*/ 180397 h 8022693"/>
              <a:gd name="connsiteX69" fmla="*/ 2997039 w 9352717"/>
              <a:gd name="connsiteY69" fmla="*/ 169068 h 8022693"/>
              <a:gd name="connsiteX70" fmla="*/ 4107473 w 9352717"/>
              <a:gd name="connsiteY70" fmla="*/ 144791 h 8022693"/>
              <a:gd name="connsiteX71" fmla="*/ 4238588 w 9352717"/>
              <a:gd name="connsiteY71" fmla="*/ 108376 h 8022693"/>
              <a:gd name="connsiteX72" fmla="*/ 4489488 w 9352717"/>
              <a:gd name="connsiteY72" fmla="*/ 37163 h 8022693"/>
              <a:gd name="connsiteX73" fmla="*/ 4703967 w 9352717"/>
              <a:gd name="connsiteY73" fmla="*/ 1556 h 802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9352717" h="8022693">
                <a:moveTo>
                  <a:pt x="4703967" y="1556"/>
                </a:moveTo>
                <a:cubicBezTo>
                  <a:pt x="4775999" y="12886"/>
                  <a:pt x="4859363" y="1556"/>
                  <a:pt x="4931395" y="1556"/>
                </a:cubicBezTo>
                <a:cubicBezTo>
                  <a:pt x="4990478" y="1556"/>
                  <a:pt x="5050370" y="1556"/>
                  <a:pt x="5122403" y="1556"/>
                </a:cubicBezTo>
                <a:cubicBezTo>
                  <a:pt x="5301270" y="-10582"/>
                  <a:pt x="5456666" y="49301"/>
                  <a:pt x="5599922" y="144791"/>
                </a:cubicBezTo>
                <a:cubicBezTo>
                  <a:pt x="5612062" y="156120"/>
                  <a:pt x="5623393" y="169068"/>
                  <a:pt x="5647674" y="169068"/>
                </a:cubicBezTo>
                <a:cubicBezTo>
                  <a:pt x="5862153" y="180397"/>
                  <a:pt x="6065301" y="203865"/>
                  <a:pt x="6280589" y="192536"/>
                </a:cubicBezTo>
                <a:cubicBezTo>
                  <a:pt x="6578431" y="192536"/>
                  <a:pt x="6864943" y="228142"/>
                  <a:pt x="7151454" y="240281"/>
                </a:cubicBezTo>
                <a:cubicBezTo>
                  <a:pt x="7318990" y="240281"/>
                  <a:pt x="7486527" y="251610"/>
                  <a:pt x="7653254" y="263749"/>
                </a:cubicBezTo>
                <a:cubicBezTo>
                  <a:pt x="7879873" y="288026"/>
                  <a:pt x="8095161" y="275887"/>
                  <a:pt x="8321780" y="312303"/>
                </a:cubicBezTo>
                <a:cubicBezTo>
                  <a:pt x="8441564" y="323632"/>
                  <a:pt x="8548399" y="312303"/>
                  <a:pt x="8668183" y="323632"/>
                </a:cubicBezTo>
                <a:cubicBezTo>
                  <a:pt x="8882662" y="360048"/>
                  <a:pt x="9097951" y="347100"/>
                  <a:pt x="9313239" y="371377"/>
                </a:cubicBezTo>
                <a:cubicBezTo>
                  <a:pt x="9360991" y="371377"/>
                  <a:pt x="9360991" y="383516"/>
                  <a:pt x="9336710" y="431260"/>
                </a:cubicBezTo>
                <a:cubicBezTo>
                  <a:pt x="9241206" y="562356"/>
                  <a:pt x="9121422" y="682123"/>
                  <a:pt x="9002447" y="789751"/>
                </a:cubicBezTo>
                <a:cubicBezTo>
                  <a:pt x="8668183" y="1099688"/>
                  <a:pt x="8286169" y="1326274"/>
                  <a:pt x="7879873" y="1517254"/>
                </a:cubicBezTo>
                <a:cubicBezTo>
                  <a:pt x="7760898" y="1589275"/>
                  <a:pt x="7629782" y="1649159"/>
                  <a:pt x="7486527" y="1684765"/>
                </a:cubicBezTo>
                <a:cubicBezTo>
                  <a:pt x="7366742" y="1720372"/>
                  <a:pt x="7246958" y="1768116"/>
                  <a:pt x="7115842" y="1792394"/>
                </a:cubicBezTo>
                <a:cubicBezTo>
                  <a:pt x="7044619" y="1803723"/>
                  <a:pt x="6972587" y="1815861"/>
                  <a:pt x="6889223" y="1815861"/>
                </a:cubicBezTo>
                <a:cubicBezTo>
                  <a:pt x="6698216" y="1828000"/>
                  <a:pt x="6507208" y="1851468"/>
                  <a:pt x="6316200" y="1851468"/>
                </a:cubicBezTo>
                <a:cubicBezTo>
                  <a:pt x="6005408" y="1851468"/>
                  <a:pt x="5695426" y="1899213"/>
                  <a:pt x="5384634" y="1887883"/>
                </a:cubicBezTo>
                <a:cubicBezTo>
                  <a:pt x="5313411" y="1887883"/>
                  <a:pt x="5253518" y="1911351"/>
                  <a:pt x="5205766" y="1994702"/>
                </a:cubicBezTo>
                <a:cubicBezTo>
                  <a:pt x="5074651" y="2197820"/>
                  <a:pt x="4954867" y="2413077"/>
                  <a:pt x="4811611" y="2616195"/>
                </a:cubicBezTo>
                <a:cubicBezTo>
                  <a:pt x="4680496" y="2830642"/>
                  <a:pt x="4549380" y="3045898"/>
                  <a:pt x="4417455" y="3260346"/>
                </a:cubicBezTo>
                <a:cubicBezTo>
                  <a:pt x="4310621" y="3439186"/>
                  <a:pt x="4178696" y="3594560"/>
                  <a:pt x="4071861" y="3773400"/>
                </a:cubicBezTo>
                <a:cubicBezTo>
                  <a:pt x="3976357" y="3928774"/>
                  <a:pt x="3867904" y="4096285"/>
                  <a:pt x="3761069" y="4250849"/>
                </a:cubicBezTo>
                <a:cubicBezTo>
                  <a:pt x="3676896" y="4394084"/>
                  <a:pt x="3570061" y="4536509"/>
                  <a:pt x="3474558" y="4679744"/>
                </a:cubicBezTo>
                <a:cubicBezTo>
                  <a:pt x="3379054" y="4835117"/>
                  <a:pt x="3271410" y="4990490"/>
                  <a:pt x="3175906" y="5133724"/>
                </a:cubicBezTo>
                <a:cubicBezTo>
                  <a:pt x="3092543" y="5253491"/>
                  <a:pt x="3020510" y="5360310"/>
                  <a:pt x="2937147" y="5480077"/>
                </a:cubicBezTo>
                <a:cubicBezTo>
                  <a:pt x="2865114" y="5587705"/>
                  <a:pt x="2793891" y="5694524"/>
                  <a:pt x="2721858" y="5802152"/>
                </a:cubicBezTo>
                <a:cubicBezTo>
                  <a:pt x="2662775" y="5885504"/>
                  <a:pt x="2590743" y="5980993"/>
                  <a:pt x="2530850" y="6065154"/>
                </a:cubicBezTo>
                <a:cubicBezTo>
                  <a:pt x="2435347" y="6219718"/>
                  <a:pt x="2339843" y="6351623"/>
                  <a:pt x="2233008" y="6494858"/>
                </a:cubicBezTo>
                <a:cubicBezTo>
                  <a:pt x="2148836" y="6614624"/>
                  <a:pt x="2029860" y="6710114"/>
                  <a:pt x="1922216" y="6805604"/>
                </a:cubicBezTo>
                <a:cubicBezTo>
                  <a:pt x="1826712" y="6901093"/>
                  <a:pt x="1731209" y="6983635"/>
                  <a:pt x="1635705" y="7067796"/>
                </a:cubicBezTo>
                <a:cubicBezTo>
                  <a:pt x="1611424" y="7092073"/>
                  <a:pt x="1600093" y="7103402"/>
                  <a:pt x="1575813" y="7092073"/>
                </a:cubicBezTo>
                <a:cubicBezTo>
                  <a:pt x="1540201" y="7079125"/>
                  <a:pt x="1515920" y="7092073"/>
                  <a:pt x="1492449" y="7115541"/>
                </a:cubicBezTo>
                <a:cubicBezTo>
                  <a:pt x="1372665" y="7211030"/>
                  <a:pt x="1265830" y="7306520"/>
                  <a:pt x="1158186" y="7414148"/>
                </a:cubicBezTo>
                <a:cubicBezTo>
                  <a:pt x="1133905" y="7437616"/>
                  <a:pt x="1110434" y="7461893"/>
                  <a:pt x="1062682" y="7449755"/>
                </a:cubicBezTo>
                <a:cubicBezTo>
                  <a:pt x="990650" y="7437616"/>
                  <a:pt x="942898" y="7485361"/>
                  <a:pt x="883815" y="7533106"/>
                </a:cubicBezTo>
                <a:cubicBezTo>
                  <a:pt x="847394" y="7557383"/>
                  <a:pt x="811782" y="7605128"/>
                  <a:pt x="776171" y="7640734"/>
                </a:cubicBezTo>
                <a:cubicBezTo>
                  <a:pt x="740559" y="7676340"/>
                  <a:pt x="704138" y="7712756"/>
                  <a:pt x="632915" y="7712756"/>
                </a:cubicBezTo>
                <a:cubicBezTo>
                  <a:pt x="585163" y="7712756"/>
                  <a:pt x="549551" y="7748362"/>
                  <a:pt x="513131" y="7783969"/>
                </a:cubicBezTo>
                <a:cubicBezTo>
                  <a:pt x="465379" y="7819575"/>
                  <a:pt x="406296" y="7843852"/>
                  <a:pt x="369875" y="7891597"/>
                </a:cubicBezTo>
                <a:cubicBezTo>
                  <a:pt x="358544" y="7903735"/>
                  <a:pt x="334263" y="7915065"/>
                  <a:pt x="322123" y="7903735"/>
                </a:cubicBezTo>
                <a:cubicBezTo>
                  <a:pt x="310792" y="7891597"/>
                  <a:pt x="310792" y="7879458"/>
                  <a:pt x="322123" y="7867320"/>
                </a:cubicBezTo>
                <a:cubicBezTo>
                  <a:pt x="346404" y="7819575"/>
                  <a:pt x="346404" y="7783969"/>
                  <a:pt x="346404" y="7736224"/>
                </a:cubicBezTo>
                <a:cubicBezTo>
                  <a:pt x="346404" y="7724085"/>
                  <a:pt x="346404" y="7712756"/>
                  <a:pt x="334263" y="7712756"/>
                </a:cubicBezTo>
                <a:cubicBezTo>
                  <a:pt x="322123" y="7712756"/>
                  <a:pt x="310792" y="7724085"/>
                  <a:pt x="310792" y="7724085"/>
                </a:cubicBezTo>
                <a:cubicBezTo>
                  <a:pt x="238759" y="7796107"/>
                  <a:pt x="178867" y="7867320"/>
                  <a:pt x="107644" y="7927203"/>
                </a:cubicBezTo>
                <a:cubicBezTo>
                  <a:pt x="83364" y="7962810"/>
                  <a:pt x="47752" y="7999225"/>
                  <a:pt x="0" y="8022693"/>
                </a:cubicBezTo>
                <a:cubicBezTo>
                  <a:pt x="0" y="7974948"/>
                  <a:pt x="35612" y="7927203"/>
                  <a:pt x="47752" y="7891597"/>
                </a:cubicBezTo>
                <a:cubicBezTo>
                  <a:pt x="178867" y="7628596"/>
                  <a:pt x="322123" y="7366404"/>
                  <a:pt x="465379" y="7115541"/>
                </a:cubicBezTo>
                <a:cubicBezTo>
                  <a:pt x="645055" y="6792656"/>
                  <a:pt x="811782" y="6482719"/>
                  <a:pt x="979318" y="6171973"/>
                </a:cubicBezTo>
                <a:cubicBezTo>
                  <a:pt x="1133905" y="5897642"/>
                  <a:pt x="1289301" y="5611173"/>
                  <a:pt x="1444697" y="5336842"/>
                </a:cubicBezTo>
                <a:cubicBezTo>
                  <a:pt x="1552341" y="5145863"/>
                  <a:pt x="1659176" y="4954884"/>
                  <a:pt x="1766820" y="4763904"/>
                </a:cubicBezTo>
                <a:cubicBezTo>
                  <a:pt x="1897936" y="4513041"/>
                  <a:pt x="2053332" y="4262988"/>
                  <a:pt x="2185256" y="4012125"/>
                </a:cubicBezTo>
                <a:cubicBezTo>
                  <a:pt x="2328512" y="3737794"/>
                  <a:pt x="2471768" y="3475602"/>
                  <a:pt x="2615024" y="3212601"/>
                </a:cubicBezTo>
                <a:cubicBezTo>
                  <a:pt x="2758279" y="2950409"/>
                  <a:pt x="2901535" y="2675269"/>
                  <a:pt x="3044790" y="2413077"/>
                </a:cubicBezTo>
                <a:cubicBezTo>
                  <a:pt x="3103873" y="2293310"/>
                  <a:pt x="3163766" y="2174352"/>
                  <a:pt x="3223658" y="2054586"/>
                </a:cubicBezTo>
                <a:cubicBezTo>
                  <a:pt x="3247129" y="2006841"/>
                  <a:pt x="3247129" y="1983373"/>
                  <a:pt x="3188046" y="1994702"/>
                </a:cubicBezTo>
                <a:cubicBezTo>
                  <a:pt x="2984898" y="2018979"/>
                  <a:pt x="2781751" y="1994702"/>
                  <a:pt x="2590743" y="2031118"/>
                </a:cubicBezTo>
                <a:cubicBezTo>
                  <a:pt x="2459628" y="2042447"/>
                  <a:pt x="2339843" y="2031118"/>
                  <a:pt x="2220868" y="2042447"/>
                </a:cubicBezTo>
                <a:cubicBezTo>
                  <a:pt x="1982108" y="2054586"/>
                  <a:pt x="1743349" y="2078863"/>
                  <a:pt x="1504589" y="2078863"/>
                </a:cubicBezTo>
                <a:cubicBezTo>
                  <a:pt x="1432557" y="2078863"/>
                  <a:pt x="1361334" y="2090192"/>
                  <a:pt x="1289301" y="2102330"/>
                </a:cubicBezTo>
                <a:cubicBezTo>
                  <a:pt x="1133905" y="2102330"/>
                  <a:pt x="979318" y="2090192"/>
                  <a:pt x="871674" y="1946957"/>
                </a:cubicBezTo>
                <a:cubicBezTo>
                  <a:pt x="799642" y="1851468"/>
                  <a:pt x="776171" y="1732510"/>
                  <a:pt x="799642" y="1612743"/>
                </a:cubicBezTo>
                <a:cubicBezTo>
                  <a:pt x="847394" y="1267200"/>
                  <a:pt x="1027070" y="968592"/>
                  <a:pt x="1241549" y="705591"/>
                </a:cubicBezTo>
                <a:cubicBezTo>
                  <a:pt x="1324913" y="597963"/>
                  <a:pt x="1420417" y="514612"/>
                  <a:pt x="1515920" y="431260"/>
                </a:cubicBezTo>
                <a:cubicBezTo>
                  <a:pt x="1611424" y="360048"/>
                  <a:pt x="1719068" y="299355"/>
                  <a:pt x="1826712" y="263749"/>
                </a:cubicBezTo>
                <a:cubicBezTo>
                  <a:pt x="1897936" y="240281"/>
                  <a:pt x="1982108" y="228142"/>
                  <a:pt x="2065472" y="228142"/>
                </a:cubicBezTo>
                <a:cubicBezTo>
                  <a:pt x="2280760" y="216813"/>
                  <a:pt x="2483099" y="192536"/>
                  <a:pt x="2698387" y="180397"/>
                </a:cubicBezTo>
                <a:cubicBezTo>
                  <a:pt x="2793891" y="169068"/>
                  <a:pt x="2901535" y="169068"/>
                  <a:pt x="2997039" y="169068"/>
                </a:cubicBezTo>
                <a:cubicBezTo>
                  <a:pt x="3366913" y="169068"/>
                  <a:pt x="3737598" y="132653"/>
                  <a:pt x="4107473" y="144791"/>
                </a:cubicBezTo>
                <a:cubicBezTo>
                  <a:pt x="4155225" y="144791"/>
                  <a:pt x="4202977" y="132653"/>
                  <a:pt x="4238588" y="108376"/>
                </a:cubicBezTo>
                <a:cubicBezTo>
                  <a:pt x="4310621" y="60631"/>
                  <a:pt x="4406125" y="49301"/>
                  <a:pt x="4489488" y="37163"/>
                </a:cubicBezTo>
                <a:cubicBezTo>
                  <a:pt x="4560711" y="25834"/>
                  <a:pt x="4632744" y="1556"/>
                  <a:pt x="4703967" y="1556"/>
                </a:cubicBezTo>
                <a:close/>
              </a:path>
            </a:pathLst>
          </a:custGeom>
        </p:spPr>
        <p:txBody>
          <a:bodyPr wrap="square">
            <a:noAutofit/>
          </a:bodyPr>
          <a:lstStyle/>
          <a:p>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内容页版式">
    <p:spTree>
      <p:nvGrpSpPr>
        <p:cNvPr id="1" name=""/>
        <p:cNvGrpSpPr/>
        <p:nvPr/>
      </p:nvGrpSpPr>
      <p:grpSpPr>
        <a:xfrm>
          <a:off x="0" y="0"/>
          <a:ext cx="0" cy="0"/>
          <a:chOff x="0" y="0"/>
          <a:chExt cx="0" cy="0"/>
        </a:xfrm>
      </p:grpSpPr>
      <p:sp>
        <p:nvSpPr>
          <p:cNvPr id="150" name="标题 1"/>
          <p:cNvSpPr>
            <a:spLocks noGrp="1"/>
          </p:cNvSpPr>
          <p:nvPr>
            <p:ph type="title" hasCustomPrompt="1"/>
          </p:nvPr>
        </p:nvSpPr>
        <p:spPr>
          <a:xfrm>
            <a:off x="643997" y="368042"/>
            <a:ext cx="10830136" cy="939038"/>
          </a:xfrm>
        </p:spPr>
        <p:txBody>
          <a:bodyPr anchor="b"/>
          <a:lstStyle>
            <a:lvl1pPr>
              <a:lnSpc>
                <a:spcPts val="3300"/>
              </a:lnSpc>
              <a:defRPr sz="3060" b="1">
                <a:solidFill>
                  <a:srgbClr val="003F88"/>
                </a:solidFill>
              </a:defRPr>
            </a:lvl1pPr>
          </a:lstStyle>
          <a:p>
            <a:r>
              <a:rPr lang="en-US" altLang="zh-CN" dirty="0"/>
              <a:t>Enter the title</a:t>
            </a:r>
            <a:endParaRPr lang="zh-CN" altLang="en-US" dirty="0"/>
          </a:p>
        </p:txBody>
      </p:sp>
      <p:sp>
        <p:nvSpPr>
          <p:cNvPr id="154" name="文本占位符 153"/>
          <p:cNvSpPr>
            <a:spLocks noGrp="1"/>
          </p:cNvSpPr>
          <p:nvPr>
            <p:ph type="body" sz="quarter" idx="14"/>
          </p:nvPr>
        </p:nvSpPr>
        <p:spPr>
          <a:xfrm>
            <a:off x="643994" y="1822690"/>
            <a:ext cx="10827312" cy="4300792"/>
          </a:xfrm>
        </p:spPr>
        <p:txBody>
          <a:bodyPr>
            <a:normAutofit/>
          </a:bodyPr>
          <a:lstStyle>
            <a:lvl1pPr marL="328930" indent="-328930">
              <a:buFont typeface="Arial" panose="020B0604020202020204" pitchFamily="34" charset="0"/>
              <a:buChar char="•"/>
              <a:defRPr sz="2300"/>
            </a:lvl1pPr>
          </a:lstStyle>
          <a:p>
            <a:pPr lvl="0"/>
            <a:r>
              <a:rPr lang="en-US" altLang="zh-CN" dirty="0"/>
              <a:t>Click to edit Master text styles</a:t>
            </a:r>
          </a:p>
        </p:txBody>
      </p:sp>
      <p:sp>
        <p:nvSpPr>
          <p:cNvPr id="131" name="灯片编号占位符 130"/>
          <p:cNvSpPr>
            <a:spLocks noGrp="1"/>
          </p:cNvSpPr>
          <p:nvPr>
            <p:ph type="sldNum" sz="quarter" idx="15"/>
          </p:nvPr>
        </p:nvSpPr>
        <p:spPr/>
        <p:txBody>
          <a:bodyPr/>
          <a:lstStyle/>
          <a:p>
            <a:fld id="{336BD756-2043-4D3F-8A1C-008CD4998480}" type="slidenum">
              <a:rPr lang="zh-CN" altLang="en-US" smtClean="0"/>
              <a:t>‹#›</a:t>
            </a:fld>
            <a:endParaRPr lang="zh-CN" altLang="en-US"/>
          </a:p>
        </p:txBody>
      </p:sp>
    </p:spTree>
  </p:cSld>
  <p:clrMapOvr>
    <a:masterClrMapping/>
  </p:clrMapOvr>
  <p:transition spd="slow" advClick="0" advTm="3000">
    <p:push dir="u"/>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cSld name="1_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1397475"/>
            <a:ext cx="2462728" cy="4065380"/>
          </a:xfrm>
          <a:prstGeom prst="rect">
            <a:avLst/>
          </a:prstGeom>
        </p:spPr>
      </p:pic>
      <p:sp>
        <p:nvSpPr>
          <p:cNvPr id="4" name="日期占位符 3"/>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2021/9/8</a:t>
            </a:fld>
            <a:endParaRPr lang="zh-CN" altLang="en-US"/>
          </a:p>
        </p:txBody>
      </p:sp>
      <p:sp>
        <p:nvSpPr>
          <p:cNvPr id="5" name="页脚占位符 4"/>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副标题 1"/>
          <p:cNvSpPr>
            <a:spLocks noGrp="1"/>
          </p:cNvSpPr>
          <p:nvPr>
            <p:ph type="subTitle" idx="13" hasCustomPrompt="1"/>
            <p:custDataLst>
              <p:tags r:id="rId5"/>
            </p:custDataLst>
          </p:nvPr>
        </p:nvSpPr>
        <p:spPr>
          <a:xfrm>
            <a:off x="5655743" y="3730306"/>
            <a:ext cx="4537296" cy="322054"/>
          </a:xfrm>
        </p:spPr>
        <p:txBody>
          <a:bodyPr vert="horz" wrap="square" lIns="90000" tIns="0" rIns="90000" bIns="46800" rtlCol="0" anchor="t" anchorCtr="0">
            <a:normAutofit/>
          </a:bodyPr>
          <a:lstStyle>
            <a:lvl1pPr>
              <a:defRPr kumimoji="0" lang="zh-CN" altLang="en-US" sz="1730" b="0" i="0" spc="200">
                <a:ln>
                  <a:noFill/>
                </a:ln>
                <a:solidFill>
                  <a:schemeClr val="tx1">
                    <a:lumMod val="65000"/>
                    <a:lumOff val="35000"/>
                  </a:schemeClr>
                </a:solidFill>
                <a:effectLst/>
                <a:uLnTx/>
                <a:latin typeface="Arial" panose="020B0604020202020204" pitchFamily="34" charset="0"/>
                <a:ea typeface="微软雅黑" panose="020B0503020204020204" pitchFamily="34" charset="-122"/>
              </a:defRPr>
            </a:lvl1pPr>
          </a:lstStyle>
          <a:p>
            <a:pPr marL="0" marR="0" lvl="0" indent="0">
              <a:lnSpc>
                <a:spcPct val="100000"/>
              </a:lnSpc>
              <a:spcAft>
                <a:spcPts val="0"/>
              </a:spcAft>
              <a:buClrTx/>
              <a:buSzTx/>
              <a:buNone/>
            </a:pPr>
            <a:r>
              <a:rPr lang="zh-CN" altLang="en-US" dirty="0"/>
              <a:t>单击此处编辑副标题</a:t>
            </a:r>
          </a:p>
        </p:txBody>
      </p:sp>
      <p:sp>
        <p:nvSpPr>
          <p:cNvPr id="3" name="标题 2"/>
          <p:cNvSpPr>
            <a:spLocks noGrp="1"/>
          </p:cNvSpPr>
          <p:nvPr>
            <p:ph type="ctrTitle" idx="14" hasCustomPrompt="1"/>
            <p:custDataLst>
              <p:tags r:id="rId6"/>
            </p:custDataLst>
          </p:nvPr>
        </p:nvSpPr>
        <p:spPr>
          <a:xfrm>
            <a:off x="5655743" y="2691092"/>
            <a:ext cx="4537296" cy="835944"/>
          </a:xfrm>
        </p:spPr>
        <p:txBody>
          <a:bodyPr vert="horz" wrap="square" lIns="90000" tIns="46800" rIns="90000" bIns="0" rtlCol="0" anchor="b" anchorCtr="0">
            <a:normAutofit/>
          </a:bodyPr>
          <a:lstStyle>
            <a:lvl1pPr>
              <a:defRPr kumimoji="0" lang="zh-CN" altLang="en-US" sz="3830" b="0" i="0" spc="400" baseline="0">
                <a:ln>
                  <a:noFill/>
                </a:ln>
                <a:solidFill>
                  <a:schemeClr val="tx1">
                    <a:lumMod val="85000"/>
                    <a:lumOff val="15000"/>
                  </a:schemeClr>
                </a:solidFill>
                <a:effectLst/>
                <a:uLnTx/>
                <a:latin typeface="Arial" panose="020B0604020202020204" pitchFamily="34" charset="0"/>
                <a:ea typeface="汉仪旗黑-85S" panose="00020600040101010101" pitchFamily="18" charset="-122"/>
              </a:defRPr>
            </a:lvl1pPr>
          </a:lstStyle>
          <a:p>
            <a:pPr marL="0" marR="0" lvl="0" indent="0">
              <a:spcAft>
                <a:spcPts val="0"/>
              </a:spcAft>
              <a:buClrTx/>
              <a:buSzTx/>
              <a:buFontTx/>
            </a:pPr>
            <a:r>
              <a:rPr lang="zh-CN" altLang="en-US" dirty="0"/>
              <a:t>编辑标题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2021/9/8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2021/9/8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theme" Target="../theme/theme3.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8" Type="http://schemas.openxmlformats.org/officeDocument/2006/relationships/slideLayout" Target="../slideLayouts/slideLayout33.xml"/><Relationship Id="rId51" Type="http://schemas.openxmlformats.org/officeDocument/2006/relationships/image" Target="../media/image1.png"/><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20" Type="http://schemas.openxmlformats.org/officeDocument/2006/relationships/slideLayout" Target="../slideLayouts/slideLayout45.xml"/><Relationship Id="rId41" Type="http://schemas.openxmlformats.org/officeDocument/2006/relationships/slideLayout" Target="../slideLayouts/slideLayout66.xml"/><Relationship Id="rId1" Type="http://schemas.openxmlformats.org/officeDocument/2006/relationships/slideLayout" Target="../slideLayouts/slideLayout26.xml"/><Relationship Id="rId6"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2021/9/8</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pic>
        <p:nvPicPr>
          <p:cNvPr id="88068" name="Picture 7"/>
          <p:cNvPicPr>
            <a:picLocks noChangeAspect="1"/>
          </p:cNvPicPr>
          <p:nvPr userDrawn="1"/>
        </p:nvPicPr>
        <p:blipFill>
          <a:blip r:embed="rId19"/>
          <a:stretch>
            <a:fillRect/>
          </a:stretch>
        </p:blipFill>
        <p:spPr>
          <a:xfrm>
            <a:off x="11250613" y="152083"/>
            <a:ext cx="712787" cy="711200"/>
          </a:xfrm>
          <a:prstGeom prst="rect">
            <a:avLst/>
          </a:prstGeom>
          <a:noFill/>
          <a:ln w="9525">
            <a:noFill/>
          </a:ln>
        </p:spPr>
      </p:pic>
      <p:cxnSp>
        <p:nvCxnSpPr>
          <p:cNvPr id="7" name="直接连接符 6"/>
          <p:cNvCxnSpPr/>
          <p:nvPr userDrawn="1"/>
        </p:nvCxnSpPr>
        <p:spPr>
          <a:xfrm>
            <a:off x="0" y="954405"/>
            <a:ext cx="12210415" cy="0"/>
          </a:xfrm>
          <a:prstGeom prst="line">
            <a:avLst/>
          </a:prstGeom>
          <a:ln w="57150">
            <a:solidFill>
              <a:srgbClr val="01458E"/>
            </a:solidFill>
          </a:ln>
        </p:spPr>
        <p:style>
          <a:lnRef idx="3">
            <a:srgbClr val="5B9BD5"/>
          </a:lnRef>
          <a:fillRef idx="0">
            <a:srgbClr val="5B9BD5"/>
          </a:fillRef>
          <a:effectRef idx="2">
            <a:srgbClr val="5B9BD5"/>
          </a:effectRef>
          <a:fontRef idx="minor">
            <a:sysClr val="windowText" lastClr="000000"/>
          </a:fontRef>
        </p:style>
      </p:cxnSp>
    </p:spTree>
    <p:custDataLst>
      <p:tags r:id="rId13"/>
    </p:custData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24" tIns="45718" rIns="91424"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24" tIns="45718" rIns="91424" bIns="45718"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 name="矩形 11"/>
          <p:cNvSpPr/>
          <p:nvPr userDrawn="1"/>
        </p:nvSpPr>
        <p:spPr>
          <a:xfrm>
            <a:off x="-27305" y="0"/>
            <a:ext cx="12219305" cy="6858000"/>
          </a:xfrm>
          <a:prstGeom prst="rect">
            <a:avLst/>
          </a:prstGeom>
          <a:blipFill dpi="0" rotWithShape="1">
            <a:blip r:embed="rId16">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transition spd="slow"/>
  <p:txStyles>
    <p:titleStyle>
      <a:lvl1pPr algn="l"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宋体" panose="02010600030101010101" pitchFamily="2" charset="-122"/>
          <a:ea typeface="宋体" panose="02010600030101010101" pitchFamily="2" charset="-122"/>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宋体" panose="02010600030101010101" pitchFamily="2" charset="-122"/>
          <a:ea typeface="宋体" panose="02010600030101010101" pitchFamily="2" charset="-122"/>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165"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58" y="365250"/>
            <a:ext cx="10517586" cy="132601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358" y="1826245"/>
            <a:ext cx="10517586" cy="43528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358" y="6358509"/>
            <a:ext cx="2743718" cy="365250"/>
          </a:xfrm>
          <a:prstGeom prst="rect">
            <a:avLst/>
          </a:prstGeom>
        </p:spPr>
        <p:txBody>
          <a:bodyPr vert="horz" lIns="91440" tIns="45720" rIns="91440" bIns="45720" rtlCol="0" anchor="ctr"/>
          <a:lstStyle>
            <a:lvl1pPr algn="l">
              <a:defRPr sz="1145">
                <a:solidFill>
                  <a:schemeClr val="tx1">
                    <a:tint val="75000"/>
                  </a:schemeClr>
                </a:solidFill>
              </a:defRPr>
            </a:lvl1pPr>
          </a:lstStyle>
          <a:p>
            <a:fld id="{D997B5FA-0921-464F-AAE1-844C04324D75}" type="datetimeFigureOut">
              <a:rPr lang="zh-CN" altLang="en-US" smtClean="0"/>
              <a:t>2021/9/8</a:t>
            </a:fld>
            <a:endParaRPr lang="zh-CN" altLang="en-US"/>
          </a:p>
        </p:txBody>
      </p:sp>
      <p:sp>
        <p:nvSpPr>
          <p:cNvPr id="5" name="页脚占位符 4"/>
          <p:cNvSpPr>
            <a:spLocks noGrp="1"/>
          </p:cNvSpPr>
          <p:nvPr>
            <p:ph type="ftr" sz="quarter" idx="3"/>
          </p:nvPr>
        </p:nvSpPr>
        <p:spPr>
          <a:xfrm>
            <a:off x="4039363" y="6358509"/>
            <a:ext cx="4115577" cy="365250"/>
          </a:xfrm>
          <a:prstGeom prst="rect">
            <a:avLst/>
          </a:prstGeom>
        </p:spPr>
        <p:txBody>
          <a:bodyPr vert="horz" lIns="91440" tIns="45720" rIns="91440" bIns="45720" rtlCol="0" anchor="ctr"/>
          <a:lstStyle>
            <a:lvl1pPr algn="ctr">
              <a:defRPr sz="1145">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2226" y="6358509"/>
            <a:ext cx="2743718" cy="365250"/>
          </a:xfrm>
          <a:prstGeom prst="rect">
            <a:avLst/>
          </a:prstGeom>
        </p:spPr>
        <p:txBody>
          <a:bodyPr vert="horz" lIns="91440" tIns="45720" rIns="91440" bIns="45720" rtlCol="0" anchor="ctr"/>
          <a:lstStyle>
            <a:lvl1pPr algn="r">
              <a:defRPr sz="1145">
                <a:solidFill>
                  <a:schemeClr val="tx1">
                    <a:tint val="75000"/>
                  </a:schemeClr>
                </a:solidFill>
              </a:defRPr>
            </a:lvl1pPr>
          </a:lstStyle>
          <a:p>
            <a:fld id="{565CE74E-AB26-4998-AD42-012C4C1AD076}" type="slidenum">
              <a:rPr lang="zh-CN" altLang="en-US" smtClean="0"/>
              <a:t>‹#›</a:t>
            </a:fld>
            <a:endParaRPr lang="zh-CN" altLang="en-US"/>
          </a:p>
        </p:txBody>
      </p:sp>
      <p:pic>
        <p:nvPicPr>
          <p:cNvPr id="88068" name="Picture 7"/>
          <p:cNvPicPr>
            <a:picLocks noChangeAspect="1"/>
          </p:cNvPicPr>
          <p:nvPr userDrawn="1"/>
        </p:nvPicPr>
        <p:blipFill>
          <a:blip r:embed="rId51"/>
          <a:stretch>
            <a:fillRect/>
          </a:stretch>
        </p:blipFill>
        <p:spPr>
          <a:xfrm>
            <a:off x="11252738" y="152135"/>
            <a:ext cx="712921" cy="711441"/>
          </a:xfrm>
          <a:prstGeom prst="rect">
            <a:avLst/>
          </a:prstGeom>
          <a:noFill/>
          <a:ln w="9525">
            <a:noFill/>
          </a:ln>
        </p:spPr>
      </p:pic>
      <p:cxnSp>
        <p:nvCxnSpPr>
          <p:cNvPr id="7" name="直接连接符 6"/>
          <p:cNvCxnSpPr/>
          <p:nvPr userDrawn="1"/>
        </p:nvCxnSpPr>
        <p:spPr>
          <a:xfrm>
            <a:off x="0" y="954730"/>
            <a:ext cx="12212721" cy="0"/>
          </a:xfrm>
          <a:prstGeom prst="line">
            <a:avLst/>
          </a:prstGeom>
          <a:ln w="57150">
            <a:solidFill>
              <a:srgbClr val="01458E"/>
            </a:solidFill>
          </a:ln>
        </p:spPr>
        <p:style>
          <a:lnRef idx="3">
            <a:schemeClr val="accent1"/>
          </a:lnRef>
          <a:fillRef idx="0">
            <a:schemeClr val="accent1"/>
          </a:fillRef>
          <a:effectRef idx="2">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Lst>
  <p:txStyles>
    <p:titleStyle>
      <a:lvl1pPr algn="l" defTabSz="876300" rtl="0" eaLnBrk="1" latinLnBrk="0" hangingPunct="1">
        <a:lnSpc>
          <a:spcPct val="90000"/>
        </a:lnSpc>
        <a:spcBef>
          <a:spcPct val="0"/>
        </a:spcBef>
        <a:buNone/>
        <a:defRPr sz="4215" kern="1200">
          <a:solidFill>
            <a:schemeClr val="tx1"/>
          </a:solidFill>
          <a:latin typeface="+mj-lt"/>
          <a:ea typeface="+mj-ea"/>
          <a:cs typeface="+mj-cs"/>
        </a:defRPr>
      </a:lvl1pPr>
    </p:titleStyle>
    <p:bodyStyle>
      <a:lvl1pPr marL="219710" indent="-219710" algn="l" defTabSz="876300" rtl="0" eaLnBrk="1" latinLnBrk="0" hangingPunct="1">
        <a:lnSpc>
          <a:spcPct val="90000"/>
        </a:lnSpc>
        <a:spcBef>
          <a:spcPct val="192000"/>
        </a:spcBef>
        <a:buFont typeface="Arial" panose="020B0604020202020204" pitchFamily="34" charset="0"/>
        <a:buChar char="•"/>
        <a:defRPr sz="2685" kern="1200">
          <a:solidFill>
            <a:schemeClr val="tx1"/>
          </a:solidFill>
          <a:latin typeface="+mn-lt"/>
          <a:ea typeface="+mn-ea"/>
          <a:cs typeface="+mn-cs"/>
        </a:defRPr>
      </a:lvl1pPr>
      <a:lvl2pPr marL="657225" indent="-219710" algn="l" defTabSz="876300" rtl="0" eaLnBrk="1" latinLnBrk="0" hangingPunct="1">
        <a:lnSpc>
          <a:spcPct val="90000"/>
        </a:lnSpc>
        <a:spcBef>
          <a:spcPct val="96000"/>
        </a:spcBef>
        <a:buFont typeface="Arial" panose="020B0604020202020204" pitchFamily="34" charset="0"/>
        <a:buChar char="•"/>
        <a:defRPr sz="2300" kern="1200">
          <a:solidFill>
            <a:schemeClr val="tx1"/>
          </a:solidFill>
          <a:latin typeface="+mn-lt"/>
          <a:ea typeface="+mn-ea"/>
          <a:cs typeface="+mn-cs"/>
        </a:defRPr>
      </a:lvl2pPr>
      <a:lvl3pPr marL="1095375" indent="-219710" algn="l" defTabSz="876300" rtl="0" eaLnBrk="1" latinLnBrk="0" hangingPunct="1">
        <a:lnSpc>
          <a:spcPct val="90000"/>
        </a:lnSpc>
        <a:spcBef>
          <a:spcPct val="96000"/>
        </a:spcBef>
        <a:buFont typeface="Arial" panose="020B0604020202020204" pitchFamily="34" charset="0"/>
        <a:buChar char="•"/>
        <a:defRPr sz="1915" kern="1200">
          <a:solidFill>
            <a:schemeClr val="tx1"/>
          </a:solidFill>
          <a:latin typeface="+mn-lt"/>
          <a:ea typeface="+mn-ea"/>
          <a:cs typeface="+mn-cs"/>
        </a:defRPr>
      </a:lvl3pPr>
      <a:lvl4pPr marL="1533525" indent="-219710" algn="l" defTabSz="876300" rtl="0" eaLnBrk="1" latinLnBrk="0" hangingPunct="1">
        <a:lnSpc>
          <a:spcPct val="90000"/>
        </a:lnSpc>
        <a:spcBef>
          <a:spcPct val="96000"/>
        </a:spcBef>
        <a:buFont typeface="Arial" panose="020B0604020202020204" pitchFamily="34" charset="0"/>
        <a:buChar char="•"/>
        <a:defRPr sz="1730" kern="1200">
          <a:solidFill>
            <a:schemeClr val="tx1"/>
          </a:solidFill>
          <a:latin typeface="+mn-lt"/>
          <a:ea typeface="+mn-ea"/>
          <a:cs typeface="+mn-cs"/>
        </a:defRPr>
      </a:lvl4pPr>
      <a:lvl5pPr marL="1971675" indent="-219710" algn="l" defTabSz="876300" rtl="0" eaLnBrk="1" latinLnBrk="0" hangingPunct="1">
        <a:lnSpc>
          <a:spcPct val="90000"/>
        </a:lnSpc>
        <a:spcBef>
          <a:spcPct val="96000"/>
        </a:spcBef>
        <a:buFont typeface="Arial" panose="020B0604020202020204" pitchFamily="34" charset="0"/>
        <a:buChar char="•"/>
        <a:defRPr sz="1730" kern="1200">
          <a:solidFill>
            <a:schemeClr val="tx1"/>
          </a:solidFill>
          <a:latin typeface="+mn-lt"/>
          <a:ea typeface="+mn-ea"/>
          <a:cs typeface="+mn-cs"/>
        </a:defRPr>
      </a:lvl5pPr>
      <a:lvl6pPr marL="2409190" indent="-219710" algn="l" defTabSz="876300" rtl="0" eaLnBrk="1" latinLnBrk="0" hangingPunct="1">
        <a:lnSpc>
          <a:spcPct val="90000"/>
        </a:lnSpc>
        <a:spcBef>
          <a:spcPct val="96000"/>
        </a:spcBef>
        <a:buFont typeface="Arial" panose="020B0604020202020204" pitchFamily="34" charset="0"/>
        <a:buChar char="•"/>
        <a:defRPr sz="1730" kern="1200">
          <a:solidFill>
            <a:schemeClr val="tx1"/>
          </a:solidFill>
          <a:latin typeface="+mn-lt"/>
          <a:ea typeface="+mn-ea"/>
          <a:cs typeface="+mn-cs"/>
        </a:defRPr>
      </a:lvl6pPr>
      <a:lvl7pPr marL="2847975" indent="-219710" algn="l" defTabSz="876300" rtl="0" eaLnBrk="1" latinLnBrk="0" hangingPunct="1">
        <a:lnSpc>
          <a:spcPct val="90000"/>
        </a:lnSpc>
        <a:spcBef>
          <a:spcPct val="96000"/>
        </a:spcBef>
        <a:buFont typeface="Arial" panose="020B0604020202020204" pitchFamily="34" charset="0"/>
        <a:buChar char="•"/>
        <a:defRPr sz="1730" kern="1200">
          <a:solidFill>
            <a:schemeClr val="tx1"/>
          </a:solidFill>
          <a:latin typeface="+mn-lt"/>
          <a:ea typeface="+mn-ea"/>
          <a:cs typeface="+mn-cs"/>
        </a:defRPr>
      </a:lvl7pPr>
      <a:lvl8pPr marL="3286125" indent="-219710" algn="l" defTabSz="876300" rtl="0" eaLnBrk="1" latinLnBrk="0" hangingPunct="1">
        <a:lnSpc>
          <a:spcPct val="90000"/>
        </a:lnSpc>
        <a:spcBef>
          <a:spcPct val="96000"/>
        </a:spcBef>
        <a:buFont typeface="Arial" panose="020B0604020202020204" pitchFamily="34" charset="0"/>
        <a:buChar char="•"/>
        <a:defRPr sz="1730" kern="1200">
          <a:solidFill>
            <a:schemeClr val="tx1"/>
          </a:solidFill>
          <a:latin typeface="+mn-lt"/>
          <a:ea typeface="+mn-ea"/>
          <a:cs typeface="+mn-cs"/>
        </a:defRPr>
      </a:lvl8pPr>
      <a:lvl9pPr marL="3723640" indent="-219710" algn="l" defTabSz="876300" rtl="0" eaLnBrk="1" latinLnBrk="0" hangingPunct="1">
        <a:lnSpc>
          <a:spcPct val="90000"/>
        </a:lnSpc>
        <a:spcBef>
          <a:spcPct val="96000"/>
        </a:spcBef>
        <a:buFont typeface="Arial" panose="020B0604020202020204" pitchFamily="34" charset="0"/>
        <a:buChar char="•"/>
        <a:defRPr sz="1730" kern="1200">
          <a:solidFill>
            <a:schemeClr val="tx1"/>
          </a:solidFill>
          <a:latin typeface="+mn-lt"/>
          <a:ea typeface="+mn-ea"/>
          <a:cs typeface="+mn-cs"/>
        </a:defRPr>
      </a:lvl9pPr>
    </p:bodyStyle>
    <p:otherStyle>
      <a:defPPr>
        <a:defRPr lang="zh-CN"/>
      </a:defPPr>
      <a:lvl1pPr marL="0" algn="l" defTabSz="876300" rtl="0" eaLnBrk="1" latinLnBrk="0" hangingPunct="1">
        <a:defRPr sz="1730" kern="1200">
          <a:solidFill>
            <a:schemeClr val="tx1"/>
          </a:solidFill>
          <a:latin typeface="+mn-lt"/>
          <a:ea typeface="+mn-ea"/>
          <a:cs typeface="+mn-cs"/>
        </a:defRPr>
      </a:lvl1pPr>
      <a:lvl2pPr marL="438150" algn="l" defTabSz="876300" rtl="0" eaLnBrk="1" latinLnBrk="0" hangingPunct="1">
        <a:defRPr sz="1730" kern="1200">
          <a:solidFill>
            <a:schemeClr val="tx1"/>
          </a:solidFill>
          <a:latin typeface="+mn-lt"/>
          <a:ea typeface="+mn-ea"/>
          <a:cs typeface="+mn-cs"/>
        </a:defRPr>
      </a:lvl2pPr>
      <a:lvl3pPr marL="876300" algn="l" defTabSz="876300" rtl="0" eaLnBrk="1" latinLnBrk="0" hangingPunct="1">
        <a:defRPr sz="1730" kern="1200">
          <a:solidFill>
            <a:schemeClr val="tx1"/>
          </a:solidFill>
          <a:latin typeface="+mn-lt"/>
          <a:ea typeface="+mn-ea"/>
          <a:cs typeface="+mn-cs"/>
        </a:defRPr>
      </a:lvl3pPr>
      <a:lvl4pPr marL="1314450" algn="l" defTabSz="876300" rtl="0" eaLnBrk="1" latinLnBrk="0" hangingPunct="1">
        <a:defRPr sz="1730" kern="1200">
          <a:solidFill>
            <a:schemeClr val="tx1"/>
          </a:solidFill>
          <a:latin typeface="+mn-lt"/>
          <a:ea typeface="+mn-ea"/>
          <a:cs typeface="+mn-cs"/>
        </a:defRPr>
      </a:lvl4pPr>
      <a:lvl5pPr marL="1752600" algn="l" defTabSz="876300" rtl="0" eaLnBrk="1" latinLnBrk="0" hangingPunct="1">
        <a:defRPr sz="1730" kern="1200">
          <a:solidFill>
            <a:schemeClr val="tx1"/>
          </a:solidFill>
          <a:latin typeface="+mn-lt"/>
          <a:ea typeface="+mn-ea"/>
          <a:cs typeface="+mn-cs"/>
        </a:defRPr>
      </a:lvl5pPr>
      <a:lvl6pPr marL="2189480" algn="l" defTabSz="876300" rtl="0" eaLnBrk="1" latinLnBrk="0" hangingPunct="1">
        <a:defRPr sz="1730" kern="1200">
          <a:solidFill>
            <a:schemeClr val="tx1"/>
          </a:solidFill>
          <a:latin typeface="+mn-lt"/>
          <a:ea typeface="+mn-ea"/>
          <a:cs typeface="+mn-cs"/>
        </a:defRPr>
      </a:lvl6pPr>
      <a:lvl7pPr marL="2627630" algn="l" defTabSz="876300" rtl="0" eaLnBrk="1" latinLnBrk="0" hangingPunct="1">
        <a:defRPr sz="1730" kern="1200">
          <a:solidFill>
            <a:schemeClr val="tx1"/>
          </a:solidFill>
          <a:latin typeface="+mn-lt"/>
          <a:ea typeface="+mn-ea"/>
          <a:cs typeface="+mn-cs"/>
        </a:defRPr>
      </a:lvl7pPr>
      <a:lvl8pPr marL="3066415" algn="l" defTabSz="876300" rtl="0" eaLnBrk="1" latinLnBrk="0" hangingPunct="1">
        <a:defRPr sz="1730" kern="1200">
          <a:solidFill>
            <a:schemeClr val="tx1"/>
          </a:solidFill>
          <a:latin typeface="+mn-lt"/>
          <a:ea typeface="+mn-ea"/>
          <a:cs typeface="+mn-cs"/>
        </a:defRPr>
      </a:lvl8pPr>
      <a:lvl9pPr marL="3503930" algn="l" defTabSz="876300" rtl="0" eaLnBrk="1" latinLnBrk="0" hangingPunct="1">
        <a:defRPr sz="17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1.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1.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1.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3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6.xml"/><Relationship Id="rId1" Type="http://schemas.openxmlformats.org/officeDocument/2006/relationships/themeOverride" Target="../theme/themeOverride2.xml"/><Relationship Id="rId4" Type="http://schemas.openxmlformats.org/officeDocument/2006/relationships/image" Target="../media/image51.jpeg"/></Relationships>
</file>

<file path=ppt/slides/_rels/slide21.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image" Target="../media/image52.jpeg"/><Relationship Id="rId1" Type="http://schemas.openxmlformats.org/officeDocument/2006/relationships/slideLayout" Target="../slideLayouts/slideLayout26.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 Id="rId9" Type="http://schemas.openxmlformats.org/officeDocument/2006/relationships/image" Target="../media/image59.jpe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6.xml"/><Relationship Id="rId5" Type="http://schemas.openxmlformats.org/officeDocument/2006/relationships/image" Target="../media/image65.jpeg"/><Relationship Id="rId4" Type="http://schemas.openxmlformats.org/officeDocument/2006/relationships/image" Target="../media/image64.jpeg"/></Relationships>
</file>

<file path=ppt/slides/_rels/slide2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6.xml"/><Relationship Id="rId4" Type="http://schemas.openxmlformats.org/officeDocument/2006/relationships/image" Target="../media/image68.jpeg"/></Relationships>
</file>

<file path=ppt/slides/_rels/slide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6.xml"/><Relationship Id="rId5" Type="http://schemas.openxmlformats.org/officeDocument/2006/relationships/image" Target="../media/image76.png"/><Relationship Id="rId4" Type="http://schemas.openxmlformats.org/officeDocument/2006/relationships/image" Target="../media/image75.jpe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1.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中心logo2"/>
          <p:cNvPicPr>
            <a:picLocks noChangeAspect="1"/>
          </p:cNvPicPr>
          <p:nvPr/>
        </p:nvPicPr>
        <p:blipFill>
          <a:blip r:embed="rId3"/>
          <a:stretch>
            <a:fillRect/>
          </a:stretch>
        </p:blipFill>
        <p:spPr>
          <a:xfrm>
            <a:off x="437515" y="277495"/>
            <a:ext cx="2919730" cy="758825"/>
          </a:xfrm>
          <a:prstGeom prst="rect">
            <a:avLst/>
          </a:prstGeom>
        </p:spPr>
      </p:pic>
      <p:sp>
        <p:nvSpPr>
          <p:cNvPr id="8" name="矩形 7"/>
          <p:cNvSpPr/>
          <p:nvPr/>
        </p:nvSpPr>
        <p:spPr>
          <a:xfrm>
            <a:off x="1524000" y="1383426"/>
            <a:ext cx="7676951" cy="1377749"/>
          </a:xfrm>
          <a:prstGeom prst="rect">
            <a:avLst/>
          </a:prstGeom>
          <a:effectLst>
            <a:outerShdw blurRad="50800" dist="38100" dir="2700000" algn="tl" rotWithShape="0">
              <a:prstClr val="black">
                <a:alpha val="40000"/>
              </a:prstClr>
            </a:outerShdw>
          </a:effectLst>
        </p:spPr>
        <p:txBody>
          <a:bodyPr wrap="square">
            <a:spAutoFit/>
          </a:bodyPr>
          <a:lstStyle/>
          <a:p>
            <a:pPr algn="ctr" fontAlgn="base">
              <a:lnSpc>
                <a:spcPct val="150000"/>
              </a:lnSpc>
              <a:buClr>
                <a:srgbClr val="FF0000"/>
              </a:buClr>
              <a:buSzTx/>
              <a:buNone/>
            </a:pPr>
            <a:r>
              <a:rPr lang="zh-CN" altLang="en-US" sz="6600" b="1" dirty="0">
                <a:solidFill>
                  <a:schemeClr val="accent2">
                    <a:lumMod val="75000"/>
                  </a:schemeClr>
                </a:solidFill>
                <a:effectLst>
                  <a:outerShdw blurRad="38100" dist="38100" dir="2700000" algn="tl">
                    <a:srgbClr val="000000">
                      <a:alpha val="43137"/>
                    </a:srgbClr>
                  </a:outerShdw>
                </a:effectLst>
                <a:latin typeface="黑体" panose="02010609060101010101" charset="-122"/>
                <a:ea typeface="黑体" panose="02010609060101010101" charset="-122"/>
              </a:rPr>
              <a:t>扩散立式炉管介绍</a:t>
            </a:r>
            <a:endParaRPr lang="en-US" altLang="zh-CN" sz="6600" b="1" dirty="0">
              <a:solidFill>
                <a:schemeClr val="accent2">
                  <a:lumMod val="75000"/>
                </a:schemeClr>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endParaRPr>
          </a:p>
        </p:txBody>
      </p:sp>
      <p:sp>
        <p:nvSpPr>
          <p:cNvPr id="79875" name="副标题 2"/>
          <p:cNvSpPr txBox="1"/>
          <p:nvPr/>
        </p:nvSpPr>
        <p:spPr>
          <a:xfrm>
            <a:off x="1524000" y="4128102"/>
            <a:ext cx="9144000" cy="1230313"/>
          </a:xfrm>
          <a:prstGeom prst="rect">
            <a:avLst/>
          </a:prstGeom>
          <a:noFill/>
          <a:ln w="9525">
            <a:noFill/>
          </a:ln>
          <a:effectLst>
            <a:outerShdw blurRad="50800" dist="38100" dir="2700000" algn="tl" rotWithShape="0">
              <a:prstClr val="black">
                <a:alpha val="40000"/>
              </a:prstClr>
            </a:outerShdw>
          </a:effectLst>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a:ea typeface="微软雅黑" panose="020B0503020204020204" pitchFamily="34" charset="-122"/>
                <a:cs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a:ea typeface="微软雅黑" panose="020B0503020204020204" pitchFamily="34" charset="-122"/>
                <a:cs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a:ea typeface="微软雅黑" panose="020B0503020204020204" pitchFamily="34" charset="-122"/>
                <a:cs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a:ea typeface="微软雅黑" panose="020B0503020204020204" pitchFamily="34" charset="-122"/>
                <a:cs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a:ea typeface="微软雅黑" panose="020B0503020204020204" pitchFamily="34" charset="-122"/>
                <a:cs typeface="微软雅黑" panose="020B0503020204020204" pitchFamily="34" charset="-122"/>
              </a:defRPr>
            </a:lvl5pPr>
          </a:lstStyle>
          <a:p>
            <a:pPr marL="0" indent="0" algn="r" eaLnBrk="1" hangingPunct="1">
              <a:lnSpc>
                <a:spcPct val="150000"/>
              </a:lnSpc>
              <a:spcBef>
                <a:spcPct val="0"/>
              </a:spcBef>
              <a:buNone/>
            </a:pPr>
            <a:r>
              <a:rPr lang="zh-CN" altLang="en-US" sz="2400" dirty="0">
                <a:effectLst>
                  <a:outerShdw blurRad="38100" dist="38100" dir="2700000" algn="tl">
                    <a:srgbClr val="000000">
                      <a:alpha val="43137"/>
                    </a:srgbClr>
                  </a:outerShdw>
                </a:effectLst>
                <a:latin typeface="Arial" panose="020B0604020202020204" pitchFamily="34" charset="0"/>
                <a:ea typeface="黑体" panose="02010609060101010101" charset="-122"/>
                <a:cs typeface="Arial" panose="020B0604020202020204" pitchFamily="34" charset="0"/>
              </a:rPr>
              <a:t>部门：工艺设备</a:t>
            </a:r>
            <a:endParaRPr lang="en-US" altLang="zh-CN" sz="2400" dirty="0">
              <a:effectLst>
                <a:outerShdw blurRad="38100" dist="38100" dir="2700000" algn="tl">
                  <a:srgbClr val="000000">
                    <a:alpha val="43137"/>
                  </a:srgbClr>
                </a:outerShdw>
              </a:effectLst>
              <a:latin typeface="Arial" panose="020B0604020202020204" pitchFamily="34" charset="0"/>
              <a:ea typeface="黑体" panose="02010609060101010101" charset="-122"/>
              <a:cs typeface="Arial" panose="020B0604020202020204" pitchFamily="34" charset="0"/>
            </a:endParaRPr>
          </a:p>
          <a:p>
            <a:pPr marL="0" indent="0" algn="r" eaLnBrk="1" hangingPunct="1">
              <a:lnSpc>
                <a:spcPct val="150000"/>
              </a:lnSpc>
              <a:spcBef>
                <a:spcPct val="0"/>
              </a:spcBef>
              <a:buNone/>
            </a:pPr>
            <a:r>
              <a:rPr lang="zh-CN" altLang="en-US" sz="2400" dirty="0">
                <a:solidFill>
                  <a:sysClr val="windowText" lastClr="000000"/>
                </a:solidFill>
                <a:effectLst>
                  <a:outerShdw blurRad="38100" dist="38100" dir="2700000" algn="tl">
                    <a:srgbClr val="000000">
                      <a:alpha val="43137"/>
                    </a:srgbClr>
                  </a:outerShdw>
                </a:effectLst>
                <a:latin typeface="Arial" panose="020B0604020202020204" pitchFamily="34" charset="0"/>
                <a:ea typeface="黑体" panose="02010609060101010101" charset="-122"/>
                <a:cs typeface="Arial" panose="020B0604020202020204" pitchFamily="34" charset="0"/>
              </a:rPr>
              <a:t>主讲人：</a:t>
            </a:r>
            <a:r>
              <a:rPr lang="zh-CN" altLang="en-US" sz="2400" dirty="0">
                <a:effectLst>
                  <a:outerShdw blurRad="38100" dist="38100" dir="2700000" algn="tl">
                    <a:srgbClr val="000000">
                      <a:alpha val="43137"/>
                    </a:srgbClr>
                  </a:outerShdw>
                </a:effectLst>
                <a:latin typeface="Arial" panose="020B0604020202020204" pitchFamily="34" charset="0"/>
                <a:ea typeface="黑体" panose="02010609060101010101" charset="-122"/>
                <a:cs typeface="Arial" panose="020B0604020202020204" pitchFamily="34" charset="0"/>
              </a:rPr>
              <a:t>李   嵘</a:t>
            </a:r>
            <a:endParaRPr lang="en-US" altLang="zh-CN" sz="2400" dirty="0">
              <a:solidFill>
                <a:sysClr val="windowText" lastClr="000000"/>
              </a:solidFill>
              <a:effectLst>
                <a:outerShdw blurRad="38100" dist="38100" dir="2700000" algn="tl">
                  <a:srgbClr val="000000">
                    <a:alpha val="43137"/>
                  </a:srgbClr>
                </a:outerShdw>
              </a:effectLst>
              <a:latin typeface="Arial" panose="020B0604020202020204" pitchFamily="34" charset="0"/>
              <a:ea typeface="黑体" panose="02010609060101010101" charset="-122"/>
              <a:cs typeface="Arial" panose="020B0604020202020204" pitchFamily="34" charset="0"/>
            </a:endParaRPr>
          </a:p>
          <a:p>
            <a:pPr marL="0" lvl="0" indent="0" algn="r" eaLnBrk="1" hangingPunct="1">
              <a:lnSpc>
                <a:spcPct val="150000"/>
              </a:lnSpc>
              <a:spcBef>
                <a:spcPct val="0"/>
              </a:spcBef>
              <a:buNone/>
            </a:pPr>
            <a:r>
              <a:rPr lang="en-US" altLang="zh-CN" sz="2400" dirty="0">
                <a:solidFill>
                  <a:sysClr val="windowText" lastClr="000000"/>
                </a:solidFill>
                <a:effectLst>
                  <a:outerShdw blurRad="38100" dist="38100" dir="2700000" algn="tl">
                    <a:srgbClr val="000000">
                      <a:alpha val="43137"/>
                    </a:srgbClr>
                  </a:outerShdw>
                </a:effectLst>
                <a:latin typeface="Arial" panose="020B0604020202020204" pitchFamily="34" charset="0"/>
                <a:ea typeface="黑体" panose="02010609060101010101" charset="-122"/>
                <a:cs typeface="Arial" panose="020B0604020202020204" pitchFamily="34" charset="0"/>
              </a:rPr>
              <a:t>2021</a:t>
            </a:r>
            <a:r>
              <a:rPr lang="zh-CN" altLang="en-US" sz="2400" dirty="0">
                <a:solidFill>
                  <a:sysClr val="windowText" lastClr="000000"/>
                </a:solidFill>
                <a:effectLst>
                  <a:outerShdw blurRad="38100" dist="38100" dir="2700000" algn="tl">
                    <a:srgbClr val="000000">
                      <a:alpha val="43137"/>
                    </a:srgbClr>
                  </a:outerShdw>
                </a:effectLst>
                <a:latin typeface="Arial" panose="020B0604020202020204" pitchFamily="34" charset="0"/>
                <a:ea typeface="黑体" panose="02010609060101010101" charset="-122"/>
                <a:cs typeface="Arial" panose="020B0604020202020204" pitchFamily="34" charset="0"/>
              </a:rPr>
              <a:t>年</a:t>
            </a:r>
            <a:r>
              <a:rPr lang="en-US" altLang="zh-CN" sz="2400" dirty="0">
                <a:solidFill>
                  <a:sysClr val="windowText" lastClr="000000"/>
                </a:solidFill>
                <a:effectLst>
                  <a:outerShdw blurRad="38100" dist="38100" dir="2700000" algn="tl">
                    <a:srgbClr val="000000">
                      <a:alpha val="43137"/>
                    </a:srgbClr>
                  </a:outerShdw>
                </a:effectLst>
                <a:latin typeface="Arial" panose="020B0604020202020204" pitchFamily="34" charset="0"/>
                <a:ea typeface="黑体" panose="02010609060101010101" charset="-122"/>
                <a:cs typeface="Arial" panose="020B0604020202020204" pitchFamily="34" charset="0"/>
              </a:rPr>
              <a:t>6</a:t>
            </a:r>
            <a:r>
              <a:rPr lang="zh-CN" altLang="en-US" sz="2400" dirty="0">
                <a:solidFill>
                  <a:sysClr val="windowText" lastClr="000000"/>
                </a:solidFill>
                <a:effectLst>
                  <a:outerShdw blurRad="38100" dist="38100" dir="2700000" algn="tl">
                    <a:srgbClr val="000000">
                      <a:alpha val="43137"/>
                    </a:srgbClr>
                  </a:outerShdw>
                </a:effectLst>
                <a:latin typeface="Arial" panose="020B0604020202020204" pitchFamily="34" charset="0"/>
                <a:ea typeface="黑体" panose="02010609060101010101" charset="-122"/>
                <a:cs typeface="Arial" panose="020B0604020202020204" pitchFamily="34" charset="0"/>
              </a:rPr>
              <a:t>月</a:t>
            </a:r>
            <a:r>
              <a:rPr lang="en-US" altLang="zh-CN" sz="2400" dirty="0">
                <a:effectLst>
                  <a:outerShdw blurRad="38100" dist="38100" dir="2700000" algn="tl">
                    <a:srgbClr val="000000">
                      <a:alpha val="43137"/>
                    </a:srgbClr>
                  </a:outerShdw>
                </a:effectLst>
                <a:latin typeface="Arial" panose="020B0604020202020204" pitchFamily="34" charset="0"/>
                <a:ea typeface="黑体" panose="02010609060101010101" charset="-122"/>
                <a:cs typeface="Arial" panose="020B0604020202020204" pitchFamily="34" charset="0"/>
              </a:rPr>
              <a:t>16</a:t>
            </a:r>
            <a:r>
              <a:rPr lang="zh-CN" altLang="en-US" sz="2400" dirty="0">
                <a:solidFill>
                  <a:sysClr val="windowText" lastClr="000000"/>
                </a:solidFill>
                <a:effectLst>
                  <a:outerShdw blurRad="38100" dist="38100" dir="2700000" algn="tl">
                    <a:srgbClr val="000000">
                      <a:alpha val="43137"/>
                    </a:srgbClr>
                  </a:outerShdw>
                </a:effectLst>
                <a:latin typeface="Arial" panose="020B0604020202020204" pitchFamily="34" charset="0"/>
                <a:ea typeface="黑体" panose="02010609060101010101" charset="-122"/>
                <a:cs typeface="Arial" panose="020B0604020202020204" pitchFamily="34" charset="0"/>
              </a:rPr>
              <a:t>日</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5"/>
          <p:cNvSpPr>
            <a:spLocks noGrp="1"/>
          </p:cNvSpPr>
          <p:nvPr>
            <p:ph type="title"/>
          </p:nvPr>
        </p:nvSpPr>
        <p:spPr>
          <a:xfrm>
            <a:off x="888692" y="-87756"/>
            <a:ext cx="10517586" cy="1326013"/>
          </a:xfrm>
        </p:spPr>
        <p:txBody>
          <a:bodyPr/>
          <a:lstStyle/>
          <a:p>
            <a:pPr defTabSz="914400">
              <a:defRPr/>
            </a:pPr>
            <a:r>
              <a:rPr kumimoji="1" lang="zh-CN" altLang="en-US" sz="3200" dirty="0">
                <a:solidFill>
                  <a:schemeClr val="tx2"/>
                </a:solidFill>
                <a:latin typeface="Arial" panose="020B0604020202020204" pitchFamily="34" charset="0"/>
                <a:ea typeface="MS PGothic" panose="020B0600070205080204" pitchFamily="34" charset="-128"/>
                <a:cs typeface="+mn-cs"/>
              </a:rPr>
              <a:t>影响淀积工艺的因素</a:t>
            </a:r>
            <a:endParaRPr kumimoji="1" lang="en-US" altLang="en-US" sz="3200" dirty="0">
              <a:solidFill>
                <a:schemeClr val="tx2"/>
              </a:solidFill>
              <a:latin typeface="Arial" panose="020B0604020202020204" pitchFamily="34" charset="0"/>
              <a:ea typeface="MS PGothic" panose="020B0600070205080204" pitchFamily="34" charset="-128"/>
              <a:cs typeface="+mn-cs"/>
            </a:endParaRPr>
          </a:p>
        </p:txBody>
      </p:sp>
      <p:grpSp>
        <p:nvGrpSpPr>
          <p:cNvPr id="6" name="组合 5">
            <a:extLst>
              <a:ext uri="{FF2B5EF4-FFF2-40B4-BE49-F238E27FC236}">
                <a16:creationId xmlns:a16="http://schemas.microsoft.com/office/drawing/2014/main" id="{9F33A6F3-51B0-4F20-96EE-AB30D9542E9E}"/>
              </a:ext>
            </a:extLst>
          </p:cNvPr>
          <p:cNvGrpSpPr/>
          <p:nvPr/>
        </p:nvGrpSpPr>
        <p:grpSpPr>
          <a:xfrm>
            <a:off x="335360" y="276632"/>
            <a:ext cx="576064" cy="557950"/>
            <a:chOff x="298460" y="987574"/>
            <a:chExt cx="288032" cy="279687"/>
          </a:xfrm>
        </p:grpSpPr>
        <p:sp>
          <p:nvSpPr>
            <p:cNvPr id="7" name="矩形 6">
              <a:extLst>
                <a:ext uri="{FF2B5EF4-FFF2-40B4-BE49-F238E27FC236}">
                  <a16:creationId xmlns:a16="http://schemas.microsoft.com/office/drawing/2014/main" id="{D76D6EB3-660A-4364-B5F7-97442F6A7CFB}"/>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sp>
          <p:nvSpPr>
            <p:cNvPr id="8" name="矩形 7">
              <a:extLst>
                <a:ext uri="{FF2B5EF4-FFF2-40B4-BE49-F238E27FC236}">
                  <a16:creationId xmlns:a16="http://schemas.microsoft.com/office/drawing/2014/main" id="{1324DEEF-195F-4FFE-BA10-1CA0D011C160}"/>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grpSp>
      <p:sp>
        <p:nvSpPr>
          <p:cNvPr id="2" name="文本框 1">
            <a:extLst>
              <a:ext uri="{FF2B5EF4-FFF2-40B4-BE49-F238E27FC236}">
                <a16:creationId xmlns:a16="http://schemas.microsoft.com/office/drawing/2014/main" id="{6BFFD6C9-E47E-4ABE-987D-EE7C0A4CEE50}"/>
              </a:ext>
            </a:extLst>
          </p:cNvPr>
          <p:cNvSpPr txBox="1"/>
          <p:nvPr/>
        </p:nvSpPr>
        <p:spPr>
          <a:xfrm>
            <a:off x="312584" y="1437084"/>
            <a:ext cx="11566831" cy="677108"/>
          </a:xfrm>
          <a:prstGeom prst="rect">
            <a:avLst/>
          </a:prstGeom>
          <a:noFill/>
        </p:spPr>
        <p:txBody>
          <a:bodyPr wrap="square" rtlCol="0">
            <a:spAutoFit/>
          </a:bodyPr>
          <a:lstStyle/>
          <a:p>
            <a:r>
              <a:rPr lang="en-US" altLang="zh-CN" dirty="0"/>
              <a:t>1.</a:t>
            </a:r>
            <a:r>
              <a:rPr lang="zh-CN" altLang="en-US" dirty="0"/>
              <a:t>特定杂质的扩散率</a:t>
            </a:r>
            <a:r>
              <a:rPr lang="en-US" altLang="zh-CN" dirty="0"/>
              <a:t>diffusivity</a:t>
            </a:r>
            <a:r>
              <a:rPr lang="zh-CN" altLang="en-US" dirty="0"/>
              <a:t>（杂质自特定晶圆材料中的运动速率）。扩散率越高，杂质在晶圆中的穿越越快，扩散率随温度的上升而变大。</a:t>
            </a:r>
          </a:p>
        </p:txBody>
      </p:sp>
      <p:sp>
        <p:nvSpPr>
          <p:cNvPr id="3" name="文本框 2">
            <a:extLst>
              <a:ext uri="{FF2B5EF4-FFF2-40B4-BE49-F238E27FC236}">
                <a16:creationId xmlns:a16="http://schemas.microsoft.com/office/drawing/2014/main" id="{10CF5063-39F2-4D37-92D4-A67600B85007}"/>
              </a:ext>
            </a:extLst>
          </p:cNvPr>
          <p:cNvSpPr txBox="1"/>
          <p:nvPr/>
        </p:nvSpPr>
        <p:spPr>
          <a:xfrm>
            <a:off x="312583" y="2051762"/>
            <a:ext cx="11566831" cy="969496"/>
          </a:xfrm>
          <a:prstGeom prst="rect">
            <a:avLst/>
          </a:prstGeom>
          <a:noFill/>
        </p:spPr>
        <p:txBody>
          <a:bodyPr wrap="square" rtlCol="0">
            <a:spAutoFit/>
          </a:bodyPr>
          <a:lstStyle/>
          <a:p>
            <a:r>
              <a:rPr lang="en-US" altLang="zh-CN" dirty="0"/>
              <a:t>2.</a:t>
            </a:r>
            <a:r>
              <a:rPr lang="zh-CN" altLang="en-US" dirty="0"/>
              <a:t>杂质再晶圆材料中的最大固溶度</a:t>
            </a:r>
            <a:r>
              <a:rPr lang="en-US" altLang="zh-CN" dirty="0"/>
              <a:t>maximum solid solubility</a:t>
            </a:r>
            <a:r>
              <a:rPr lang="zh-CN" altLang="en-US" dirty="0"/>
              <a:t>（特定杂质在晶圆材料中所能达到的最高浓度）。最大固溶度随温度的升高而升高。实际淀积过程中会将杂质浓度设置为比晶圆材料中的最大固溶度更高，确保晶圆可接受最大掺杂量。</a:t>
            </a:r>
          </a:p>
        </p:txBody>
      </p:sp>
      <p:pic>
        <p:nvPicPr>
          <p:cNvPr id="5" name="图片 4">
            <a:extLst>
              <a:ext uri="{FF2B5EF4-FFF2-40B4-BE49-F238E27FC236}">
                <a16:creationId xmlns:a16="http://schemas.microsoft.com/office/drawing/2014/main" id="{7692966B-1F75-44F9-B0FF-C73721BB9056}"/>
              </a:ext>
            </a:extLst>
          </p:cNvPr>
          <p:cNvPicPr>
            <a:picLocks noChangeAspect="1"/>
          </p:cNvPicPr>
          <p:nvPr/>
        </p:nvPicPr>
        <p:blipFill>
          <a:blip r:embed="rId2"/>
          <a:stretch>
            <a:fillRect/>
          </a:stretch>
        </p:blipFill>
        <p:spPr>
          <a:xfrm>
            <a:off x="335360" y="2971800"/>
            <a:ext cx="3095625" cy="3886200"/>
          </a:xfrm>
          <a:prstGeom prst="rect">
            <a:avLst/>
          </a:prstGeom>
        </p:spPr>
      </p:pic>
      <p:pic>
        <p:nvPicPr>
          <p:cNvPr id="12" name="图片 11">
            <a:extLst>
              <a:ext uri="{FF2B5EF4-FFF2-40B4-BE49-F238E27FC236}">
                <a16:creationId xmlns:a16="http://schemas.microsoft.com/office/drawing/2014/main" id="{9A370434-4A1B-40E9-A3C0-B86CD991EE88}"/>
              </a:ext>
            </a:extLst>
          </p:cNvPr>
          <p:cNvPicPr>
            <a:picLocks noChangeAspect="1"/>
          </p:cNvPicPr>
          <p:nvPr/>
        </p:nvPicPr>
        <p:blipFill>
          <a:blip r:embed="rId3"/>
          <a:stretch>
            <a:fillRect/>
          </a:stretch>
        </p:blipFill>
        <p:spPr>
          <a:xfrm>
            <a:off x="6905469" y="2843696"/>
            <a:ext cx="3317823" cy="4030360"/>
          </a:xfrm>
          <a:prstGeom prst="rect">
            <a:avLst/>
          </a:prstGeom>
        </p:spPr>
      </p:pic>
      <p:sp>
        <p:nvSpPr>
          <p:cNvPr id="13" name="文本框 12">
            <a:extLst>
              <a:ext uri="{FF2B5EF4-FFF2-40B4-BE49-F238E27FC236}">
                <a16:creationId xmlns:a16="http://schemas.microsoft.com/office/drawing/2014/main" id="{E363B078-6C0A-41F9-BA62-942F5A246BBF}"/>
              </a:ext>
            </a:extLst>
          </p:cNvPr>
          <p:cNvSpPr txBox="1"/>
          <p:nvPr/>
        </p:nvSpPr>
        <p:spPr>
          <a:xfrm>
            <a:off x="3297018" y="4510513"/>
            <a:ext cx="2133918" cy="384721"/>
          </a:xfrm>
          <a:prstGeom prst="rect">
            <a:avLst/>
          </a:prstGeom>
          <a:noFill/>
        </p:spPr>
        <p:txBody>
          <a:bodyPr wrap="none" rtlCol="0">
            <a:spAutoFit/>
          </a:bodyPr>
          <a:lstStyle/>
          <a:p>
            <a:r>
              <a:rPr lang="zh-CN" altLang="en-US" dirty="0"/>
              <a:t>硅中杂质的固溶度</a:t>
            </a:r>
          </a:p>
        </p:txBody>
      </p:sp>
      <p:sp>
        <p:nvSpPr>
          <p:cNvPr id="14" name="文本框 13">
            <a:extLst>
              <a:ext uri="{FF2B5EF4-FFF2-40B4-BE49-F238E27FC236}">
                <a16:creationId xmlns:a16="http://schemas.microsoft.com/office/drawing/2014/main" id="{99C16673-502F-4091-B10D-0BC66F23B808}"/>
              </a:ext>
            </a:extLst>
          </p:cNvPr>
          <p:cNvSpPr txBox="1"/>
          <p:nvPr/>
        </p:nvSpPr>
        <p:spPr>
          <a:xfrm>
            <a:off x="10239226" y="4218125"/>
            <a:ext cx="1784596" cy="969496"/>
          </a:xfrm>
          <a:prstGeom prst="rect">
            <a:avLst/>
          </a:prstGeom>
          <a:noFill/>
        </p:spPr>
        <p:txBody>
          <a:bodyPr wrap="square" rtlCol="0">
            <a:spAutoFit/>
          </a:bodyPr>
          <a:lstStyle/>
          <a:p>
            <a:r>
              <a:rPr lang="zh-CN" altLang="en-US" dirty="0"/>
              <a:t>三种不同淀积时间的典型淀积杂质分布</a:t>
            </a:r>
          </a:p>
        </p:txBody>
      </p:sp>
    </p:spTree>
    <p:extLst>
      <p:ext uri="{BB962C8B-B14F-4D97-AF65-F5344CB8AC3E}">
        <p14:creationId xmlns:p14="http://schemas.microsoft.com/office/powerpoint/2010/main" val="792555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5"/>
          <p:cNvSpPr>
            <a:spLocks noGrp="1"/>
          </p:cNvSpPr>
          <p:nvPr>
            <p:ph type="title"/>
          </p:nvPr>
        </p:nvSpPr>
        <p:spPr>
          <a:xfrm>
            <a:off x="888692" y="-87756"/>
            <a:ext cx="10517586" cy="1326013"/>
          </a:xfrm>
        </p:spPr>
        <p:txBody>
          <a:bodyPr/>
          <a:lstStyle/>
          <a:p>
            <a:pPr defTabSz="914400">
              <a:defRPr/>
            </a:pPr>
            <a:r>
              <a:rPr kumimoji="1" lang="zh-CN" altLang="en-US" sz="3200" dirty="0">
                <a:solidFill>
                  <a:schemeClr val="tx2"/>
                </a:solidFill>
                <a:latin typeface="Arial" panose="020B0604020202020204" pitchFamily="34" charset="0"/>
                <a:ea typeface="MS PGothic" panose="020B0600070205080204" pitchFamily="34" charset="-128"/>
                <a:cs typeface="+mn-cs"/>
              </a:rPr>
              <a:t>扩散源</a:t>
            </a:r>
            <a:endParaRPr kumimoji="1" lang="en-US" altLang="en-US" sz="3200" dirty="0">
              <a:solidFill>
                <a:schemeClr val="tx2"/>
              </a:solidFill>
              <a:latin typeface="Arial" panose="020B0604020202020204" pitchFamily="34" charset="0"/>
              <a:ea typeface="MS PGothic" panose="020B0600070205080204" pitchFamily="34" charset="-128"/>
              <a:cs typeface="+mn-cs"/>
            </a:endParaRPr>
          </a:p>
        </p:txBody>
      </p:sp>
      <p:grpSp>
        <p:nvGrpSpPr>
          <p:cNvPr id="6" name="组合 5">
            <a:extLst>
              <a:ext uri="{FF2B5EF4-FFF2-40B4-BE49-F238E27FC236}">
                <a16:creationId xmlns:a16="http://schemas.microsoft.com/office/drawing/2014/main" id="{9F33A6F3-51B0-4F20-96EE-AB30D9542E9E}"/>
              </a:ext>
            </a:extLst>
          </p:cNvPr>
          <p:cNvGrpSpPr/>
          <p:nvPr/>
        </p:nvGrpSpPr>
        <p:grpSpPr>
          <a:xfrm>
            <a:off x="335360" y="276632"/>
            <a:ext cx="576064" cy="557950"/>
            <a:chOff x="298460" y="987574"/>
            <a:chExt cx="288032" cy="279687"/>
          </a:xfrm>
        </p:grpSpPr>
        <p:sp>
          <p:nvSpPr>
            <p:cNvPr id="7" name="矩形 6">
              <a:extLst>
                <a:ext uri="{FF2B5EF4-FFF2-40B4-BE49-F238E27FC236}">
                  <a16:creationId xmlns:a16="http://schemas.microsoft.com/office/drawing/2014/main" id="{D76D6EB3-660A-4364-B5F7-97442F6A7CFB}"/>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sp>
          <p:nvSpPr>
            <p:cNvPr id="8" name="矩形 7">
              <a:extLst>
                <a:ext uri="{FF2B5EF4-FFF2-40B4-BE49-F238E27FC236}">
                  <a16:creationId xmlns:a16="http://schemas.microsoft.com/office/drawing/2014/main" id="{1324DEEF-195F-4FFE-BA10-1CA0D011C160}"/>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grpSp>
      <p:pic>
        <p:nvPicPr>
          <p:cNvPr id="9" name="图片 8">
            <a:extLst>
              <a:ext uri="{FF2B5EF4-FFF2-40B4-BE49-F238E27FC236}">
                <a16:creationId xmlns:a16="http://schemas.microsoft.com/office/drawing/2014/main" id="{8DC619A1-42A4-410E-BB3B-1D1102034554}"/>
              </a:ext>
            </a:extLst>
          </p:cNvPr>
          <p:cNvPicPr>
            <a:picLocks noChangeAspect="1"/>
          </p:cNvPicPr>
          <p:nvPr/>
        </p:nvPicPr>
        <p:blipFill>
          <a:blip r:embed="rId2"/>
          <a:stretch>
            <a:fillRect/>
          </a:stretch>
        </p:blipFill>
        <p:spPr>
          <a:xfrm>
            <a:off x="2139859" y="1739775"/>
            <a:ext cx="7372350" cy="4752975"/>
          </a:xfrm>
          <a:prstGeom prst="rect">
            <a:avLst/>
          </a:prstGeom>
        </p:spPr>
      </p:pic>
      <p:sp>
        <p:nvSpPr>
          <p:cNvPr id="2" name="文本框 1">
            <a:extLst>
              <a:ext uri="{FF2B5EF4-FFF2-40B4-BE49-F238E27FC236}">
                <a16:creationId xmlns:a16="http://schemas.microsoft.com/office/drawing/2014/main" id="{542D0EE3-18CA-4717-B956-AF54D695D354}"/>
              </a:ext>
            </a:extLst>
          </p:cNvPr>
          <p:cNvSpPr txBox="1"/>
          <p:nvPr/>
        </p:nvSpPr>
        <p:spPr>
          <a:xfrm>
            <a:off x="634482" y="1247734"/>
            <a:ext cx="4814138" cy="384721"/>
          </a:xfrm>
          <a:prstGeom prst="rect">
            <a:avLst/>
          </a:prstGeom>
          <a:noFill/>
        </p:spPr>
        <p:txBody>
          <a:bodyPr wrap="none" rtlCol="0">
            <a:spAutoFit/>
          </a:bodyPr>
          <a:lstStyle/>
          <a:p>
            <a:r>
              <a:rPr lang="zh-CN" altLang="en-US" dirty="0"/>
              <a:t>杂质源分为三类：液态源、气态源和固态源</a:t>
            </a:r>
          </a:p>
        </p:txBody>
      </p:sp>
    </p:spTree>
    <p:extLst>
      <p:ext uri="{BB962C8B-B14F-4D97-AF65-F5344CB8AC3E}">
        <p14:creationId xmlns:p14="http://schemas.microsoft.com/office/powerpoint/2010/main" val="2120517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5"/>
          <p:cNvSpPr>
            <a:spLocks noGrp="1"/>
          </p:cNvSpPr>
          <p:nvPr>
            <p:ph type="title"/>
          </p:nvPr>
        </p:nvSpPr>
        <p:spPr>
          <a:xfrm>
            <a:off x="838358" y="-62589"/>
            <a:ext cx="10517586" cy="1326013"/>
          </a:xfrm>
        </p:spPr>
        <p:txBody>
          <a:bodyPr/>
          <a:lstStyle/>
          <a:p>
            <a:pPr defTabSz="914400">
              <a:defRPr/>
            </a:pPr>
            <a:r>
              <a:rPr kumimoji="1" lang="zh-CN" altLang="en-US" sz="3200" dirty="0">
                <a:solidFill>
                  <a:schemeClr val="tx2"/>
                </a:solidFill>
                <a:latin typeface="Arial" panose="020B0604020202020204" pitchFamily="34" charset="0"/>
                <a:ea typeface="MS PGothic" panose="020B0600070205080204" pitchFamily="34" charset="-128"/>
                <a:cs typeface="+mn-cs"/>
              </a:rPr>
              <a:t>推进（</a:t>
            </a:r>
            <a:r>
              <a:rPr kumimoji="1" lang="en-US" altLang="zh-CN" sz="3200" dirty="0">
                <a:solidFill>
                  <a:schemeClr val="tx2"/>
                </a:solidFill>
                <a:latin typeface="Arial" panose="020B0604020202020204" pitchFamily="34" charset="0"/>
                <a:ea typeface="MS PGothic" panose="020B0600070205080204" pitchFamily="34" charset="-128"/>
                <a:cs typeface="+mn-cs"/>
              </a:rPr>
              <a:t>drive-in</a:t>
            </a:r>
            <a:r>
              <a:rPr kumimoji="1" lang="zh-CN" altLang="en-US" sz="3200" dirty="0">
                <a:solidFill>
                  <a:schemeClr val="tx2"/>
                </a:solidFill>
                <a:latin typeface="Arial" panose="020B0604020202020204" pitchFamily="34" charset="0"/>
                <a:ea typeface="MS PGothic" panose="020B0600070205080204" pitchFamily="34" charset="-128"/>
                <a:cs typeface="+mn-cs"/>
              </a:rPr>
              <a:t>）</a:t>
            </a:r>
            <a:endParaRPr kumimoji="1" lang="en-US" altLang="en-US" sz="3200" dirty="0">
              <a:solidFill>
                <a:schemeClr val="tx2"/>
              </a:solidFill>
              <a:latin typeface="Arial" panose="020B0604020202020204" pitchFamily="34" charset="0"/>
              <a:ea typeface="MS PGothic" panose="020B0600070205080204" pitchFamily="34" charset="-128"/>
              <a:cs typeface="+mn-cs"/>
            </a:endParaRPr>
          </a:p>
        </p:txBody>
      </p:sp>
      <p:grpSp>
        <p:nvGrpSpPr>
          <p:cNvPr id="6" name="组合 5">
            <a:extLst>
              <a:ext uri="{FF2B5EF4-FFF2-40B4-BE49-F238E27FC236}">
                <a16:creationId xmlns:a16="http://schemas.microsoft.com/office/drawing/2014/main" id="{9F33A6F3-51B0-4F20-96EE-AB30D9542E9E}"/>
              </a:ext>
            </a:extLst>
          </p:cNvPr>
          <p:cNvGrpSpPr/>
          <p:nvPr/>
        </p:nvGrpSpPr>
        <p:grpSpPr>
          <a:xfrm>
            <a:off x="335360" y="276632"/>
            <a:ext cx="576064" cy="557950"/>
            <a:chOff x="298460" y="987574"/>
            <a:chExt cx="288032" cy="279687"/>
          </a:xfrm>
        </p:grpSpPr>
        <p:sp>
          <p:nvSpPr>
            <p:cNvPr id="7" name="矩形 6">
              <a:extLst>
                <a:ext uri="{FF2B5EF4-FFF2-40B4-BE49-F238E27FC236}">
                  <a16:creationId xmlns:a16="http://schemas.microsoft.com/office/drawing/2014/main" id="{D76D6EB3-660A-4364-B5F7-97442F6A7CFB}"/>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sp>
          <p:nvSpPr>
            <p:cNvPr id="8" name="矩形 7">
              <a:extLst>
                <a:ext uri="{FF2B5EF4-FFF2-40B4-BE49-F238E27FC236}">
                  <a16:creationId xmlns:a16="http://schemas.microsoft.com/office/drawing/2014/main" id="{1324DEEF-195F-4FFE-BA10-1CA0D011C160}"/>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grpSp>
      <p:sp>
        <p:nvSpPr>
          <p:cNvPr id="2" name="文本框 1">
            <a:extLst>
              <a:ext uri="{FF2B5EF4-FFF2-40B4-BE49-F238E27FC236}">
                <a16:creationId xmlns:a16="http://schemas.microsoft.com/office/drawing/2014/main" id="{04547D82-DD33-4C5D-9431-7FEEADE6559C}"/>
              </a:ext>
            </a:extLst>
          </p:cNvPr>
          <p:cNvSpPr txBox="1"/>
          <p:nvPr/>
        </p:nvSpPr>
        <p:spPr>
          <a:xfrm>
            <a:off x="551384" y="1663908"/>
            <a:ext cx="11455737" cy="1554272"/>
          </a:xfrm>
          <a:prstGeom prst="rect">
            <a:avLst/>
          </a:prstGeom>
          <a:noFill/>
        </p:spPr>
        <p:txBody>
          <a:bodyPr wrap="square" rtlCol="0">
            <a:spAutoFit/>
          </a:bodyPr>
          <a:lstStyle/>
          <a:p>
            <a:r>
              <a:rPr lang="zh-CN" altLang="en-US" dirty="0"/>
              <a:t>扩散工艺的第二个步骤就是推进氧化。</a:t>
            </a:r>
            <a:endParaRPr lang="en-US" altLang="zh-CN" dirty="0"/>
          </a:p>
          <a:p>
            <a:r>
              <a:rPr lang="zh-CN" altLang="en-US" dirty="0"/>
              <a:t>目的：</a:t>
            </a:r>
            <a:endParaRPr lang="en-US" altLang="zh-CN" dirty="0"/>
          </a:p>
          <a:p>
            <a:r>
              <a:rPr lang="zh-CN" altLang="en-US" dirty="0"/>
              <a:t>①杂质在晶圆中向更深处再分布。</a:t>
            </a:r>
            <a:endParaRPr lang="en-US" altLang="zh-CN" dirty="0"/>
          </a:p>
          <a:p>
            <a:r>
              <a:rPr lang="zh-CN" altLang="en-US" dirty="0"/>
              <a:t> ② 在暴露的硅表面再生长新的氧化层。</a:t>
            </a:r>
            <a:endParaRPr lang="en-US" altLang="zh-CN" dirty="0"/>
          </a:p>
          <a:p>
            <a:endParaRPr lang="zh-CN" altLang="en-US" dirty="0"/>
          </a:p>
        </p:txBody>
      </p:sp>
      <p:pic>
        <p:nvPicPr>
          <p:cNvPr id="4" name="图片 3">
            <a:extLst>
              <a:ext uri="{FF2B5EF4-FFF2-40B4-BE49-F238E27FC236}">
                <a16:creationId xmlns:a16="http://schemas.microsoft.com/office/drawing/2014/main" id="{3F9BFAE0-87B5-427A-8385-96E22EE0CFFC}"/>
              </a:ext>
            </a:extLst>
          </p:cNvPr>
          <p:cNvPicPr>
            <a:picLocks noChangeAspect="1"/>
          </p:cNvPicPr>
          <p:nvPr/>
        </p:nvPicPr>
        <p:blipFill>
          <a:blip r:embed="rId2"/>
          <a:stretch>
            <a:fillRect/>
          </a:stretch>
        </p:blipFill>
        <p:spPr>
          <a:xfrm>
            <a:off x="838358" y="3654973"/>
            <a:ext cx="3105150" cy="1152525"/>
          </a:xfrm>
          <a:prstGeom prst="rect">
            <a:avLst/>
          </a:prstGeom>
        </p:spPr>
      </p:pic>
      <p:pic>
        <p:nvPicPr>
          <p:cNvPr id="9" name="图片 8">
            <a:extLst>
              <a:ext uri="{FF2B5EF4-FFF2-40B4-BE49-F238E27FC236}">
                <a16:creationId xmlns:a16="http://schemas.microsoft.com/office/drawing/2014/main" id="{019263E0-8152-4EAF-983C-FF1469608CDE}"/>
              </a:ext>
            </a:extLst>
          </p:cNvPr>
          <p:cNvPicPr>
            <a:picLocks noChangeAspect="1"/>
          </p:cNvPicPr>
          <p:nvPr/>
        </p:nvPicPr>
        <p:blipFill>
          <a:blip r:embed="rId3"/>
          <a:stretch>
            <a:fillRect/>
          </a:stretch>
        </p:blipFill>
        <p:spPr>
          <a:xfrm>
            <a:off x="6279252" y="2248372"/>
            <a:ext cx="3057525" cy="2428875"/>
          </a:xfrm>
          <a:prstGeom prst="rect">
            <a:avLst/>
          </a:prstGeom>
        </p:spPr>
      </p:pic>
      <p:sp>
        <p:nvSpPr>
          <p:cNvPr id="10" name="文本框 9">
            <a:extLst>
              <a:ext uri="{FF2B5EF4-FFF2-40B4-BE49-F238E27FC236}">
                <a16:creationId xmlns:a16="http://schemas.microsoft.com/office/drawing/2014/main" id="{687604B2-1E30-4A07-8473-FEF4F91B909C}"/>
              </a:ext>
            </a:extLst>
          </p:cNvPr>
          <p:cNvSpPr txBox="1"/>
          <p:nvPr/>
        </p:nvSpPr>
        <p:spPr>
          <a:xfrm>
            <a:off x="1567630" y="5171606"/>
            <a:ext cx="1646605" cy="384721"/>
          </a:xfrm>
          <a:prstGeom prst="rect">
            <a:avLst/>
          </a:prstGeom>
          <a:noFill/>
        </p:spPr>
        <p:txBody>
          <a:bodyPr wrap="none" rtlCol="0">
            <a:spAutoFit/>
          </a:bodyPr>
          <a:lstStyle/>
          <a:p>
            <a:r>
              <a:rPr lang="zh-CN" altLang="en-US" dirty="0"/>
              <a:t>晶圆的截面图</a:t>
            </a:r>
          </a:p>
        </p:txBody>
      </p:sp>
      <p:sp>
        <p:nvSpPr>
          <p:cNvPr id="11" name="文本框 10">
            <a:extLst>
              <a:ext uri="{FF2B5EF4-FFF2-40B4-BE49-F238E27FC236}">
                <a16:creationId xmlns:a16="http://schemas.microsoft.com/office/drawing/2014/main" id="{131C9AFA-7D2B-48D5-8832-C5C998DE6354}"/>
              </a:ext>
            </a:extLst>
          </p:cNvPr>
          <p:cNvSpPr txBox="1"/>
          <p:nvPr/>
        </p:nvSpPr>
        <p:spPr>
          <a:xfrm>
            <a:off x="6619227" y="5171606"/>
            <a:ext cx="2377574" cy="384721"/>
          </a:xfrm>
          <a:prstGeom prst="rect">
            <a:avLst/>
          </a:prstGeom>
          <a:noFill/>
        </p:spPr>
        <p:txBody>
          <a:bodyPr wrap="none" rtlCol="0">
            <a:spAutoFit/>
          </a:bodyPr>
          <a:lstStyle/>
          <a:p>
            <a:r>
              <a:rPr lang="zh-CN" altLang="en-US" dirty="0"/>
              <a:t>晶圆内部的杂质浓度</a:t>
            </a:r>
          </a:p>
        </p:txBody>
      </p:sp>
    </p:spTree>
    <p:extLst>
      <p:ext uri="{BB962C8B-B14F-4D97-AF65-F5344CB8AC3E}">
        <p14:creationId xmlns:p14="http://schemas.microsoft.com/office/powerpoint/2010/main" val="666484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5"/>
          <p:cNvSpPr>
            <a:spLocks noGrp="1"/>
          </p:cNvSpPr>
          <p:nvPr>
            <p:ph type="title"/>
          </p:nvPr>
        </p:nvSpPr>
        <p:spPr>
          <a:xfrm>
            <a:off x="888692" y="-87756"/>
            <a:ext cx="10517586" cy="1326013"/>
          </a:xfrm>
        </p:spPr>
        <p:txBody>
          <a:bodyPr/>
          <a:lstStyle/>
          <a:p>
            <a:pPr defTabSz="914400">
              <a:defRPr/>
            </a:pPr>
            <a:r>
              <a:rPr kumimoji="1" lang="zh-CN" altLang="en-US" sz="3200" dirty="0">
                <a:solidFill>
                  <a:schemeClr val="tx2"/>
                </a:solidFill>
                <a:latin typeface="Arial" panose="020B0604020202020204" pitchFamily="34" charset="0"/>
                <a:ea typeface="MS PGothic" panose="020B0600070205080204" pitchFamily="34" charset="-128"/>
                <a:cs typeface="+mn-cs"/>
              </a:rPr>
              <a:t>淀积与推进氧化步骤的总结</a:t>
            </a:r>
            <a:endParaRPr kumimoji="1" lang="en-US" altLang="en-US" sz="3200" dirty="0">
              <a:solidFill>
                <a:schemeClr val="tx2"/>
              </a:solidFill>
              <a:latin typeface="Arial" panose="020B0604020202020204" pitchFamily="34" charset="0"/>
              <a:ea typeface="MS PGothic" panose="020B0600070205080204" pitchFamily="34" charset="-128"/>
              <a:cs typeface="+mn-cs"/>
            </a:endParaRPr>
          </a:p>
        </p:txBody>
      </p:sp>
      <p:grpSp>
        <p:nvGrpSpPr>
          <p:cNvPr id="6" name="组合 5">
            <a:extLst>
              <a:ext uri="{FF2B5EF4-FFF2-40B4-BE49-F238E27FC236}">
                <a16:creationId xmlns:a16="http://schemas.microsoft.com/office/drawing/2014/main" id="{9F33A6F3-51B0-4F20-96EE-AB30D9542E9E}"/>
              </a:ext>
            </a:extLst>
          </p:cNvPr>
          <p:cNvGrpSpPr/>
          <p:nvPr/>
        </p:nvGrpSpPr>
        <p:grpSpPr>
          <a:xfrm>
            <a:off x="335360" y="276632"/>
            <a:ext cx="576064" cy="557950"/>
            <a:chOff x="298460" y="987574"/>
            <a:chExt cx="288032" cy="279687"/>
          </a:xfrm>
        </p:grpSpPr>
        <p:sp>
          <p:nvSpPr>
            <p:cNvPr id="7" name="矩形 6">
              <a:extLst>
                <a:ext uri="{FF2B5EF4-FFF2-40B4-BE49-F238E27FC236}">
                  <a16:creationId xmlns:a16="http://schemas.microsoft.com/office/drawing/2014/main" id="{D76D6EB3-660A-4364-B5F7-97442F6A7CFB}"/>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sp>
          <p:nvSpPr>
            <p:cNvPr id="8" name="矩形 7">
              <a:extLst>
                <a:ext uri="{FF2B5EF4-FFF2-40B4-BE49-F238E27FC236}">
                  <a16:creationId xmlns:a16="http://schemas.microsoft.com/office/drawing/2014/main" id="{1324DEEF-195F-4FFE-BA10-1CA0D011C160}"/>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grpSp>
      <p:pic>
        <p:nvPicPr>
          <p:cNvPr id="3" name="图片 2">
            <a:extLst>
              <a:ext uri="{FF2B5EF4-FFF2-40B4-BE49-F238E27FC236}">
                <a16:creationId xmlns:a16="http://schemas.microsoft.com/office/drawing/2014/main" id="{62F27F9E-632C-47DA-A316-28148BF0D893}"/>
              </a:ext>
            </a:extLst>
          </p:cNvPr>
          <p:cNvPicPr>
            <a:picLocks noChangeAspect="1"/>
          </p:cNvPicPr>
          <p:nvPr/>
        </p:nvPicPr>
        <p:blipFill>
          <a:blip r:embed="rId2"/>
          <a:stretch>
            <a:fillRect/>
          </a:stretch>
        </p:blipFill>
        <p:spPr>
          <a:xfrm>
            <a:off x="2644683" y="2047726"/>
            <a:ext cx="7005604" cy="3963330"/>
          </a:xfrm>
          <a:prstGeom prst="rect">
            <a:avLst/>
          </a:prstGeom>
        </p:spPr>
      </p:pic>
      <p:sp>
        <p:nvSpPr>
          <p:cNvPr id="9" name="文本框 8">
            <a:extLst>
              <a:ext uri="{FF2B5EF4-FFF2-40B4-BE49-F238E27FC236}">
                <a16:creationId xmlns:a16="http://schemas.microsoft.com/office/drawing/2014/main" id="{C0302C14-53C7-4C8B-9EF0-941D37B5BE39}"/>
              </a:ext>
            </a:extLst>
          </p:cNvPr>
          <p:cNvSpPr txBox="1"/>
          <p:nvPr/>
        </p:nvSpPr>
        <p:spPr>
          <a:xfrm>
            <a:off x="275299" y="1238257"/>
            <a:ext cx="10777928" cy="677108"/>
          </a:xfrm>
          <a:prstGeom prst="rect">
            <a:avLst/>
          </a:prstGeom>
          <a:noFill/>
        </p:spPr>
        <p:txBody>
          <a:bodyPr wrap="square" rtlCol="0">
            <a:spAutoFit/>
          </a:bodyPr>
          <a:lstStyle/>
          <a:p>
            <a:r>
              <a:rPr lang="zh-CN" altLang="en-US" dirty="0"/>
              <a:t>推进过程没有杂质源，仅是热推动杂质原子项晶圆的更深处和更广度扩散。推进氧化的设置、工艺步骤和设备与氧化工艺相同。</a:t>
            </a:r>
          </a:p>
        </p:txBody>
      </p:sp>
    </p:spTree>
    <p:extLst>
      <p:ext uri="{BB962C8B-B14F-4D97-AF65-F5344CB8AC3E}">
        <p14:creationId xmlns:p14="http://schemas.microsoft.com/office/powerpoint/2010/main" val="4081888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CA75CD7A-8130-42D6-85A6-FDB39C79C54A}"/>
              </a:ext>
            </a:extLst>
          </p:cNvPr>
          <p:cNvSpPr>
            <a:spLocks noGrp="1"/>
          </p:cNvSpPr>
          <p:nvPr>
            <p:ph type="title"/>
          </p:nvPr>
        </p:nvSpPr>
        <p:spPr>
          <a:xfrm>
            <a:off x="888692" y="-87756"/>
            <a:ext cx="10517586" cy="1326013"/>
          </a:xfrm>
        </p:spPr>
        <p:txBody>
          <a:bodyPr/>
          <a:lstStyle/>
          <a:p>
            <a:pPr defTabSz="914400">
              <a:defRPr/>
            </a:pPr>
            <a:r>
              <a:rPr kumimoji="1" lang="zh-CN" altLang="en-US" sz="3200" dirty="0">
                <a:solidFill>
                  <a:schemeClr val="tx2"/>
                </a:solidFill>
                <a:latin typeface="Arial" panose="020B0604020202020204" pitchFamily="34" charset="0"/>
                <a:ea typeface="MS PGothic" panose="020B0600070205080204" pitchFamily="34" charset="-128"/>
                <a:cs typeface="+mn-cs"/>
              </a:rPr>
              <a:t>氧化</a:t>
            </a:r>
            <a:endParaRPr kumimoji="1" lang="en-US" altLang="en-US" sz="3200" dirty="0">
              <a:solidFill>
                <a:schemeClr val="tx2"/>
              </a:solidFill>
              <a:latin typeface="Arial" panose="020B0604020202020204" pitchFamily="34" charset="0"/>
              <a:ea typeface="MS PGothic" panose="020B0600070205080204" pitchFamily="34" charset="-128"/>
              <a:cs typeface="+mn-cs"/>
            </a:endParaRPr>
          </a:p>
        </p:txBody>
      </p:sp>
      <p:grpSp>
        <p:nvGrpSpPr>
          <p:cNvPr id="5" name="组合 4">
            <a:extLst>
              <a:ext uri="{FF2B5EF4-FFF2-40B4-BE49-F238E27FC236}">
                <a16:creationId xmlns:a16="http://schemas.microsoft.com/office/drawing/2014/main" id="{51F886D4-C635-46D9-B99A-EE2FD1890028}"/>
              </a:ext>
            </a:extLst>
          </p:cNvPr>
          <p:cNvGrpSpPr/>
          <p:nvPr/>
        </p:nvGrpSpPr>
        <p:grpSpPr>
          <a:xfrm>
            <a:off x="335360" y="276632"/>
            <a:ext cx="576064" cy="557950"/>
            <a:chOff x="298460" y="987574"/>
            <a:chExt cx="288032" cy="279687"/>
          </a:xfrm>
        </p:grpSpPr>
        <p:sp>
          <p:nvSpPr>
            <p:cNvPr id="6" name="矩形 5">
              <a:extLst>
                <a:ext uri="{FF2B5EF4-FFF2-40B4-BE49-F238E27FC236}">
                  <a16:creationId xmlns:a16="http://schemas.microsoft.com/office/drawing/2014/main" id="{D90E9B48-C2AF-43FE-8483-3BDB72E844BA}"/>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sp>
          <p:nvSpPr>
            <p:cNvPr id="7" name="矩形 6">
              <a:extLst>
                <a:ext uri="{FF2B5EF4-FFF2-40B4-BE49-F238E27FC236}">
                  <a16:creationId xmlns:a16="http://schemas.microsoft.com/office/drawing/2014/main" id="{B300F236-D7D7-4E2F-848F-1A458E98AB50}"/>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grpSp>
      <p:sp>
        <p:nvSpPr>
          <p:cNvPr id="2" name="文本框 1">
            <a:extLst>
              <a:ext uri="{FF2B5EF4-FFF2-40B4-BE49-F238E27FC236}">
                <a16:creationId xmlns:a16="http://schemas.microsoft.com/office/drawing/2014/main" id="{D88F3F97-3663-4998-95B1-EEAE666EA18F}"/>
              </a:ext>
            </a:extLst>
          </p:cNvPr>
          <p:cNvSpPr txBox="1"/>
          <p:nvPr/>
        </p:nvSpPr>
        <p:spPr>
          <a:xfrm>
            <a:off x="275109" y="1033409"/>
            <a:ext cx="11641781" cy="4847481"/>
          </a:xfrm>
          <a:prstGeom prst="rect">
            <a:avLst/>
          </a:prstGeom>
          <a:noFill/>
        </p:spPr>
        <p:txBody>
          <a:bodyPr wrap="square" rtlCol="0">
            <a:spAutoFit/>
          </a:bodyPr>
          <a:lstStyle/>
          <a:p>
            <a:r>
              <a:rPr lang="en-US" altLang="zh-CN" sz="2400" b="1" dirty="0"/>
              <a:t>SIO2</a:t>
            </a:r>
            <a:r>
              <a:rPr lang="zh-CN" altLang="en-US" sz="2400" b="1" dirty="0"/>
              <a:t>膜层的基本作用</a:t>
            </a:r>
            <a:endParaRPr lang="en-US" altLang="zh-CN" sz="2400" b="1" dirty="0"/>
          </a:p>
          <a:p>
            <a:r>
              <a:rPr lang="en-US" altLang="zh-CN" dirty="0"/>
              <a:t>1.</a:t>
            </a:r>
            <a:r>
              <a:rPr lang="zh-CN" altLang="en-US" dirty="0"/>
              <a:t>表面钝化：保护器件表面及内部，阻挡环境中污染物质的侵入，防止晶圆表面的划伤。</a:t>
            </a:r>
            <a:endParaRPr lang="en-US" altLang="zh-CN" dirty="0"/>
          </a:p>
          <a:p>
            <a:endParaRPr lang="en-US" altLang="zh-CN" dirty="0"/>
          </a:p>
          <a:p>
            <a:endParaRPr lang="en-US" altLang="zh-CN" dirty="0"/>
          </a:p>
          <a:p>
            <a:r>
              <a:rPr lang="en-US" altLang="zh-CN" dirty="0"/>
              <a:t>2.</a:t>
            </a:r>
            <a:r>
              <a:rPr lang="zh-CN" altLang="en-US" dirty="0"/>
              <a:t>掺杂阻挡层：在扩散过程中阻挡掺杂物浸入硅表面，掺杂物在二氧化硅里的运行速度低于在硅中的运行速度，</a:t>
            </a:r>
            <a:r>
              <a:rPr lang="en-US" altLang="zh-CN" dirty="0"/>
              <a:t>SI</a:t>
            </a:r>
            <a:r>
              <a:rPr lang="zh-CN" altLang="en-US" dirty="0"/>
              <a:t>和</a:t>
            </a:r>
            <a:r>
              <a:rPr lang="en-US" altLang="zh-CN" dirty="0"/>
              <a:t>SIO2</a:t>
            </a:r>
            <a:r>
              <a:rPr lang="zh-CN" altLang="en-US" dirty="0"/>
              <a:t>热膨胀系数接近，晶圆不会产生弯曲。</a:t>
            </a:r>
            <a:endParaRPr lang="en-US" altLang="zh-CN" dirty="0"/>
          </a:p>
          <a:p>
            <a:endParaRPr lang="en-US" altLang="zh-CN" dirty="0"/>
          </a:p>
          <a:p>
            <a:endParaRPr lang="en-US" altLang="zh-CN" dirty="0"/>
          </a:p>
          <a:p>
            <a:endParaRPr lang="en-US" altLang="zh-CN" dirty="0"/>
          </a:p>
          <a:p>
            <a:r>
              <a:rPr lang="en-US" altLang="zh-CN" dirty="0"/>
              <a:t>3.</a:t>
            </a:r>
            <a:r>
              <a:rPr lang="zh-CN" altLang="en-US" dirty="0"/>
              <a:t>表面绝缘体：二氧化硅为绝缘材料，正常情况下不导电，氧化层使得金属层不会与下面的金属层短路，作为绝缘体氧化层必须足够厚，以避免感应现象的产生。</a:t>
            </a:r>
            <a:endParaRPr lang="en-US" altLang="zh-CN" dirty="0"/>
          </a:p>
          <a:p>
            <a:endParaRPr lang="en-US" altLang="zh-CN" dirty="0"/>
          </a:p>
          <a:p>
            <a:endParaRPr lang="en-US" altLang="zh-CN" dirty="0"/>
          </a:p>
          <a:p>
            <a:endParaRPr lang="en-US" altLang="zh-CN" dirty="0"/>
          </a:p>
          <a:p>
            <a:r>
              <a:rPr lang="en-US" altLang="zh-CN" dirty="0"/>
              <a:t>4.</a:t>
            </a:r>
            <a:r>
              <a:rPr lang="zh-CN" altLang="en-US" dirty="0"/>
              <a:t>栅氧电介质：</a:t>
            </a:r>
            <a:r>
              <a:rPr lang="en-US" altLang="zh-CN" dirty="0"/>
              <a:t>SIO2</a:t>
            </a:r>
            <a:r>
              <a:rPr lang="zh-CN" altLang="en-US" dirty="0"/>
              <a:t>具有较高的电介质强度和高的电阻率，在极薄的氧化层做介质材料。</a:t>
            </a:r>
            <a:endParaRPr lang="en-US" altLang="zh-CN" dirty="0"/>
          </a:p>
          <a:p>
            <a:endParaRPr lang="zh-CN" altLang="en-US" dirty="0"/>
          </a:p>
        </p:txBody>
      </p:sp>
      <p:pic>
        <p:nvPicPr>
          <p:cNvPr id="9" name="图片 8">
            <a:extLst>
              <a:ext uri="{FF2B5EF4-FFF2-40B4-BE49-F238E27FC236}">
                <a16:creationId xmlns:a16="http://schemas.microsoft.com/office/drawing/2014/main" id="{39B96F9B-76F7-461F-9EF6-AF6EBDEDDDBF}"/>
              </a:ext>
            </a:extLst>
          </p:cNvPr>
          <p:cNvPicPr>
            <a:picLocks noChangeAspect="1"/>
          </p:cNvPicPr>
          <p:nvPr/>
        </p:nvPicPr>
        <p:blipFill>
          <a:blip r:embed="rId2"/>
          <a:stretch>
            <a:fillRect/>
          </a:stretch>
        </p:blipFill>
        <p:spPr>
          <a:xfrm>
            <a:off x="6289929" y="4177764"/>
            <a:ext cx="2978332" cy="940526"/>
          </a:xfrm>
          <a:prstGeom prst="rect">
            <a:avLst/>
          </a:prstGeom>
        </p:spPr>
      </p:pic>
      <p:pic>
        <p:nvPicPr>
          <p:cNvPr id="11" name="图片 10">
            <a:extLst>
              <a:ext uri="{FF2B5EF4-FFF2-40B4-BE49-F238E27FC236}">
                <a16:creationId xmlns:a16="http://schemas.microsoft.com/office/drawing/2014/main" id="{75274B1E-199C-4AC6-8856-53B53361FC58}"/>
              </a:ext>
            </a:extLst>
          </p:cNvPr>
          <p:cNvPicPr>
            <a:picLocks noChangeAspect="1"/>
          </p:cNvPicPr>
          <p:nvPr/>
        </p:nvPicPr>
        <p:blipFill>
          <a:blip r:embed="rId3"/>
          <a:stretch>
            <a:fillRect/>
          </a:stretch>
        </p:blipFill>
        <p:spPr>
          <a:xfrm>
            <a:off x="6318341" y="2611536"/>
            <a:ext cx="2533650" cy="1133475"/>
          </a:xfrm>
          <a:prstGeom prst="rect">
            <a:avLst/>
          </a:prstGeom>
        </p:spPr>
      </p:pic>
      <p:pic>
        <p:nvPicPr>
          <p:cNvPr id="13" name="图片 12">
            <a:extLst>
              <a:ext uri="{FF2B5EF4-FFF2-40B4-BE49-F238E27FC236}">
                <a16:creationId xmlns:a16="http://schemas.microsoft.com/office/drawing/2014/main" id="{2444986C-2A30-4B5C-A8E5-500CB2E85BFF}"/>
              </a:ext>
            </a:extLst>
          </p:cNvPr>
          <p:cNvPicPr>
            <a:picLocks noChangeAspect="1"/>
          </p:cNvPicPr>
          <p:nvPr/>
        </p:nvPicPr>
        <p:blipFill>
          <a:blip r:embed="rId4"/>
          <a:stretch>
            <a:fillRect/>
          </a:stretch>
        </p:blipFill>
        <p:spPr>
          <a:xfrm>
            <a:off x="9434603" y="1642029"/>
            <a:ext cx="1971675" cy="565734"/>
          </a:xfrm>
          <a:prstGeom prst="rect">
            <a:avLst/>
          </a:prstGeom>
        </p:spPr>
      </p:pic>
      <p:pic>
        <p:nvPicPr>
          <p:cNvPr id="8" name="图片 7">
            <a:extLst>
              <a:ext uri="{FF2B5EF4-FFF2-40B4-BE49-F238E27FC236}">
                <a16:creationId xmlns:a16="http://schemas.microsoft.com/office/drawing/2014/main" id="{62613499-0112-424F-B142-DAFB67CFA679}"/>
              </a:ext>
            </a:extLst>
          </p:cNvPr>
          <p:cNvPicPr>
            <a:picLocks noChangeAspect="1"/>
          </p:cNvPicPr>
          <p:nvPr/>
        </p:nvPicPr>
        <p:blipFill>
          <a:blip r:embed="rId5"/>
          <a:stretch>
            <a:fillRect/>
          </a:stretch>
        </p:blipFill>
        <p:spPr>
          <a:xfrm>
            <a:off x="6318341" y="5555470"/>
            <a:ext cx="3181350" cy="1266825"/>
          </a:xfrm>
          <a:prstGeom prst="rect">
            <a:avLst/>
          </a:prstGeom>
        </p:spPr>
      </p:pic>
    </p:spTree>
    <p:extLst>
      <p:ext uri="{BB962C8B-B14F-4D97-AF65-F5344CB8AC3E}">
        <p14:creationId xmlns:p14="http://schemas.microsoft.com/office/powerpoint/2010/main" val="2551419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D00EA1AA-E7F3-4C99-AF63-F32AEBA814A5}"/>
              </a:ext>
            </a:extLst>
          </p:cNvPr>
          <p:cNvSpPr>
            <a:spLocks noGrp="1"/>
          </p:cNvSpPr>
          <p:nvPr>
            <p:ph type="title"/>
          </p:nvPr>
        </p:nvSpPr>
        <p:spPr>
          <a:xfrm>
            <a:off x="888692" y="-87756"/>
            <a:ext cx="10517586" cy="1326013"/>
          </a:xfrm>
        </p:spPr>
        <p:txBody>
          <a:bodyPr/>
          <a:lstStyle/>
          <a:p>
            <a:pPr defTabSz="914400">
              <a:defRPr/>
            </a:pPr>
            <a:r>
              <a:rPr kumimoji="1" lang="zh-CN" altLang="en-US" sz="3200" dirty="0">
                <a:solidFill>
                  <a:schemeClr val="tx2"/>
                </a:solidFill>
                <a:latin typeface="Arial" panose="020B0604020202020204" pitchFamily="34" charset="0"/>
                <a:ea typeface="MS PGothic" panose="020B0600070205080204" pitchFamily="34" charset="-128"/>
                <a:cs typeface="+mn-cs"/>
              </a:rPr>
              <a:t>热氧化生长机制</a:t>
            </a:r>
            <a:endParaRPr kumimoji="1" lang="en-US" altLang="en-US" sz="3200" dirty="0">
              <a:solidFill>
                <a:schemeClr val="tx2"/>
              </a:solidFill>
              <a:latin typeface="Arial" panose="020B0604020202020204" pitchFamily="34" charset="0"/>
              <a:ea typeface="MS PGothic" panose="020B0600070205080204" pitchFamily="34" charset="-128"/>
              <a:cs typeface="+mn-cs"/>
            </a:endParaRPr>
          </a:p>
        </p:txBody>
      </p:sp>
      <p:grpSp>
        <p:nvGrpSpPr>
          <p:cNvPr id="8" name="组合 7">
            <a:extLst>
              <a:ext uri="{FF2B5EF4-FFF2-40B4-BE49-F238E27FC236}">
                <a16:creationId xmlns:a16="http://schemas.microsoft.com/office/drawing/2014/main" id="{396D7351-39AA-4DA2-A4AA-E2E40B4136FB}"/>
              </a:ext>
            </a:extLst>
          </p:cNvPr>
          <p:cNvGrpSpPr/>
          <p:nvPr/>
        </p:nvGrpSpPr>
        <p:grpSpPr>
          <a:xfrm>
            <a:off x="335360" y="276632"/>
            <a:ext cx="576064" cy="557950"/>
            <a:chOff x="298460" y="987574"/>
            <a:chExt cx="288032" cy="279687"/>
          </a:xfrm>
        </p:grpSpPr>
        <p:sp>
          <p:nvSpPr>
            <p:cNvPr id="9" name="矩形 8">
              <a:extLst>
                <a:ext uri="{FF2B5EF4-FFF2-40B4-BE49-F238E27FC236}">
                  <a16:creationId xmlns:a16="http://schemas.microsoft.com/office/drawing/2014/main" id="{26F40BC1-ECC9-4C4C-B7C8-1CBE99014355}"/>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sp>
          <p:nvSpPr>
            <p:cNvPr id="10" name="矩形 9">
              <a:extLst>
                <a:ext uri="{FF2B5EF4-FFF2-40B4-BE49-F238E27FC236}">
                  <a16:creationId xmlns:a16="http://schemas.microsoft.com/office/drawing/2014/main" id="{929450E5-A336-4ED0-BBB0-7A94D80F04DE}"/>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grpSp>
      <p:pic>
        <p:nvPicPr>
          <p:cNvPr id="3" name="图片 2">
            <a:extLst>
              <a:ext uri="{FF2B5EF4-FFF2-40B4-BE49-F238E27FC236}">
                <a16:creationId xmlns:a16="http://schemas.microsoft.com/office/drawing/2014/main" id="{EDD896A6-613C-4524-9660-5480E07F5E13}"/>
              </a:ext>
            </a:extLst>
          </p:cNvPr>
          <p:cNvPicPr>
            <a:picLocks noChangeAspect="1"/>
          </p:cNvPicPr>
          <p:nvPr/>
        </p:nvPicPr>
        <p:blipFill>
          <a:blip r:embed="rId2"/>
          <a:stretch>
            <a:fillRect/>
          </a:stretch>
        </p:blipFill>
        <p:spPr>
          <a:xfrm>
            <a:off x="3856294" y="2302660"/>
            <a:ext cx="4582382" cy="867760"/>
          </a:xfrm>
          <a:prstGeom prst="rect">
            <a:avLst/>
          </a:prstGeom>
        </p:spPr>
      </p:pic>
      <p:sp>
        <p:nvSpPr>
          <p:cNvPr id="4" name="文本框 3">
            <a:extLst>
              <a:ext uri="{FF2B5EF4-FFF2-40B4-BE49-F238E27FC236}">
                <a16:creationId xmlns:a16="http://schemas.microsoft.com/office/drawing/2014/main" id="{928D700C-F140-4C3B-A0C6-29E9DD22F111}"/>
              </a:ext>
            </a:extLst>
          </p:cNvPr>
          <p:cNvSpPr txBox="1"/>
          <p:nvPr/>
        </p:nvSpPr>
        <p:spPr>
          <a:xfrm>
            <a:off x="551384" y="1633928"/>
            <a:ext cx="2864887" cy="384721"/>
          </a:xfrm>
          <a:prstGeom prst="rect">
            <a:avLst/>
          </a:prstGeom>
          <a:noFill/>
        </p:spPr>
        <p:txBody>
          <a:bodyPr wrap="none" rtlCol="0">
            <a:spAutoFit/>
          </a:bodyPr>
          <a:lstStyle/>
          <a:p>
            <a:r>
              <a:rPr lang="zh-CN" altLang="en-US" dirty="0"/>
              <a:t>氧与硅反应生成二氧化硅</a:t>
            </a:r>
          </a:p>
        </p:txBody>
      </p:sp>
      <p:sp>
        <p:nvSpPr>
          <p:cNvPr id="11" name="文本框 10">
            <a:extLst>
              <a:ext uri="{FF2B5EF4-FFF2-40B4-BE49-F238E27FC236}">
                <a16:creationId xmlns:a16="http://schemas.microsoft.com/office/drawing/2014/main" id="{4DBE6A63-2BE4-4551-AD82-A6579140FD98}"/>
              </a:ext>
            </a:extLst>
          </p:cNvPr>
          <p:cNvSpPr txBox="1"/>
          <p:nvPr/>
        </p:nvSpPr>
        <p:spPr>
          <a:xfrm>
            <a:off x="551384" y="3708628"/>
            <a:ext cx="4083169" cy="384721"/>
          </a:xfrm>
          <a:prstGeom prst="rect">
            <a:avLst/>
          </a:prstGeom>
          <a:noFill/>
        </p:spPr>
        <p:txBody>
          <a:bodyPr wrap="none" rtlCol="0">
            <a:spAutoFit/>
          </a:bodyPr>
          <a:lstStyle/>
          <a:p>
            <a:r>
              <a:rPr lang="zh-CN" altLang="en-US" dirty="0"/>
              <a:t>硅和水蒸气反应形成二氧化硅和氢气</a:t>
            </a:r>
          </a:p>
        </p:txBody>
      </p:sp>
      <p:pic>
        <p:nvPicPr>
          <p:cNvPr id="14" name="图片 13">
            <a:extLst>
              <a:ext uri="{FF2B5EF4-FFF2-40B4-BE49-F238E27FC236}">
                <a16:creationId xmlns:a16="http://schemas.microsoft.com/office/drawing/2014/main" id="{F74D39D5-4430-42D3-AB02-0815C28927EC}"/>
              </a:ext>
            </a:extLst>
          </p:cNvPr>
          <p:cNvPicPr>
            <a:picLocks noChangeAspect="1"/>
          </p:cNvPicPr>
          <p:nvPr/>
        </p:nvPicPr>
        <p:blipFill>
          <a:blip r:embed="rId3"/>
          <a:stretch>
            <a:fillRect/>
          </a:stretch>
        </p:blipFill>
        <p:spPr>
          <a:xfrm>
            <a:off x="3896576" y="4857370"/>
            <a:ext cx="4501817" cy="733404"/>
          </a:xfrm>
          <a:prstGeom prst="rect">
            <a:avLst/>
          </a:prstGeom>
        </p:spPr>
      </p:pic>
    </p:spTree>
    <p:extLst>
      <p:ext uri="{BB962C8B-B14F-4D97-AF65-F5344CB8AC3E}">
        <p14:creationId xmlns:p14="http://schemas.microsoft.com/office/powerpoint/2010/main" val="1104883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5"/>
          <p:cNvSpPr>
            <a:spLocks noGrp="1"/>
          </p:cNvSpPr>
          <p:nvPr>
            <p:ph type="title"/>
          </p:nvPr>
        </p:nvSpPr>
        <p:spPr>
          <a:xfrm>
            <a:off x="1035694" y="146086"/>
            <a:ext cx="7772400" cy="838200"/>
          </a:xfrm>
        </p:spPr>
        <p:txBody>
          <a:bodyPr>
            <a:normAutofit/>
          </a:bodyPr>
          <a:lstStyle/>
          <a:p>
            <a:pPr defTabSz="914400">
              <a:defRPr/>
            </a:pPr>
            <a:r>
              <a:rPr kumimoji="1" lang="zh-CN" altLang="en-US" sz="3200" dirty="0">
                <a:solidFill>
                  <a:schemeClr val="tx2"/>
                </a:solidFill>
                <a:latin typeface="Arial" panose="020B0604020202020204" pitchFamily="34" charset="0"/>
                <a:ea typeface="MS PGothic" panose="020B0600070205080204" pitchFamily="34" charset="-128"/>
                <a:cs typeface="+mn-cs"/>
              </a:rPr>
              <a:t>氧化层生长的两个阶段</a:t>
            </a:r>
            <a:endParaRPr kumimoji="1" lang="en-US" altLang="en-US" sz="3200" dirty="0">
              <a:solidFill>
                <a:schemeClr val="tx2"/>
              </a:solidFill>
              <a:latin typeface="Arial" panose="020B0604020202020204" pitchFamily="34" charset="0"/>
              <a:ea typeface="MS PGothic" panose="020B0600070205080204" pitchFamily="34" charset="-128"/>
              <a:cs typeface="+mn-cs"/>
            </a:endParaRPr>
          </a:p>
        </p:txBody>
      </p:sp>
      <p:grpSp>
        <p:nvGrpSpPr>
          <p:cNvPr id="6" name="组合 5">
            <a:extLst>
              <a:ext uri="{FF2B5EF4-FFF2-40B4-BE49-F238E27FC236}">
                <a16:creationId xmlns:a16="http://schemas.microsoft.com/office/drawing/2014/main" id="{50FFDE05-EC1C-4961-BF2B-981DD964D17F}"/>
              </a:ext>
            </a:extLst>
          </p:cNvPr>
          <p:cNvGrpSpPr/>
          <p:nvPr/>
        </p:nvGrpSpPr>
        <p:grpSpPr>
          <a:xfrm>
            <a:off x="335360" y="276632"/>
            <a:ext cx="576064" cy="557950"/>
            <a:chOff x="298460" y="987574"/>
            <a:chExt cx="288032" cy="279687"/>
          </a:xfrm>
        </p:grpSpPr>
        <p:sp>
          <p:nvSpPr>
            <p:cNvPr id="7" name="矩形 6">
              <a:extLst>
                <a:ext uri="{FF2B5EF4-FFF2-40B4-BE49-F238E27FC236}">
                  <a16:creationId xmlns:a16="http://schemas.microsoft.com/office/drawing/2014/main" id="{A3C5CD8C-5893-48CC-ADBD-6902ED256E9F}"/>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sp>
          <p:nvSpPr>
            <p:cNvPr id="8" name="矩形 7">
              <a:extLst>
                <a:ext uri="{FF2B5EF4-FFF2-40B4-BE49-F238E27FC236}">
                  <a16:creationId xmlns:a16="http://schemas.microsoft.com/office/drawing/2014/main" id="{375E1D35-0C88-4DA6-9E38-9A7370122504}"/>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grpSp>
      <p:sp>
        <p:nvSpPr>
          <p:cNvPr id="2" name="文本框 1">
            <a:extLst>
              <a:ext uri="{FF2B5EF4-FFF2-40B4-BE49-F238E27FC236}">
                <a16:creationId xmlns:a16="http://schemas.microsoft.com/office/drawing/2014/main" id="{26ABDDFD-6629-4B85-B506-A2EF48CEC222}"/>
              </a:ext>
            </a:extLst>
          </p:cNvPr>
          <p:cNvSpPr txBox="1"/>
          <p:nvPr/>
        </p:nvSpPr>
        <p:spPr>
          <a:xfrm>
            <a:off x="767408" y="1623848"/>
            <a:ext cx="11277447" cy="677108"/>
          </a:xfrm>
          <a:prstGeom prst="rect">
            <a:avLst/>
          </a:prstGeom>
          <a:noFill/>
        </p:spPr>
        <p:txBody>
          <a:bodyPr wrap="square" rtlCol="0">
            <a:spAutoFit/>
          </a:bodyPr>
          <a:lstStyle/>
          <a:p>
            <a:r>
              <a:rPr lang="zh-CN" altLang="en-US" dirty="0"/>
              <a:t>线性阶段：二氧化硅生长的最初阶段是线性阶段，硅片表面上硅的消耗与时间呈线性关系，氧化随时间线性变化。</a:t>
            </a:r>
          </a:p>
        </p:txBody>
      </p:sp>
      <p:sp>
        <p:nvSpPr>
          <p:cNvPr id="3" name="文本框 2">
            <a:extLst>
              <a:ext uri="{FF2B5EF4-FFF2-40B4-BE49-F238E27FC236}">
                <a16:creationId xmlns:a16="http://schemas.microsoft.com/office/drawing/2014/main" id="{DB3877FF-66F9-4D0A-B065-CB1AF961345A}"/>
              </a:ext>
            </a:extLst>
          </p:cNvPr>
          <p:cNvSpPr txBox="1"/>
          <p:nvPr/>
        </p:nvSpPr>
        <p:spPr>
          <a:xfrm>
            <a:off x="767408" y="2413114"/>
            <a:ext cx="11133431" cy="677108"/>
          </a:xfrm>
          <a:prstGeom prst="rect">
            <a:avLst/>
          </a:prstGeom>
          <a:noFill/>
        </p:spPr>
        <p:txBody>
          <a:bodyPr wrap="square" rtlCol="0">
            <a:spAutoFit/>
          </a:bodyPr>
          <a:lstStyle/>
          <a:p>
            <a:r>
              <a:rPr lang="zh-CN" altLang="en-US" dirty="0"/>
              <a:t>抛物线阶段：当氧化层变厚时，参与反应的氧扩散必须通过更长的距离才能达到</a:t>
            </a:r>
            <a:r>
              <a:rPr lang="en-US" altLang="zh-CN" dirty="0"/>
              <a:t>SI/SIO2</a:t>
            </a:r>
            <a:r>
              <a:rPr lang="zh-CN" altLang="en-US" dirty="0"/>
              <a:t>界面，所以反应受到通过氧化物的氧化扩散率的限制。</a:t>
            </a:r>
          </a:p>
        </p:txBody>
      </p:sp>
      <p:pic>
        <p:nvPicPr>
          <p:cNvPr id="5" name="图片 4">
            <a:extLst>
              <a:ext uri="{FF2B5EF4-FFF2-40B4-BE49-F238E27FC236}">
                <a16:creationId xmlns:a16="http://schemas.microsoft.com/office/drawing/2014/main" id="{B24EF75A-85E9-4C3B-8E49-2659B2BECB50}"/>
              </a:ext>
            </a:extLst>
          </p:cNvPr>
          <p:cNvPicPr>
            <a:picLocks noChangeAspect="1"/>
          </p:cNvPicPr>
          <p:nvPr/>
        </p:nvPicPr>
        <p:blipFill>
          <a:blip r:embed="rId2"/>
          <a:stretch>
            <a:fillRect/>
          </a:stretch>
        </p:blipFill>
        <p:spPr>
          <a:xfrm>
            <a:off x="115614" y="3249497"/>
            <a:ext cx="5591175" cy="3009900"/>
          </a:xfrm>
          <a:prstGeom prst="rect">
            <a:avLst/>
          </a:prstGeom>
        </p:spPr>
      </p:pic>
      <p:pic>
        <p:nvPicPr>
          <p:cNvPr id="10" name="图片 9">
            <a:extLst>
              <a:ext uri="{FF2B5EF4-FFF2-40B4-BE49-F238E27FC236}">
                <a16:creationId xmlns:a16="http://schemas.microsoft.com/office/drawing/2014/main" id="{629C6157-570F-4DFB-BE35-90099D03BC2E}"/>
              </a:ext>
            </a:extLst>
          </p:cNvPr>
          <p:cNvPicPr>
            <a:picLocks noChangeAspect="1"/>
          </p:cNvPicPr>
          <p:nvPr/>
        </p:nvPicPr>
        <p:blipFill>
          <a:blip r:embed="rId3"/>
          <a:stretch>
            <a:fillRect/>
          </a:stretch>
        </p:blipFill>
        <p:spPr>
          <a:xfrm>
            <a:off x="6017269" y="3097097"/>
            <a:ext cx="5581650" cy="3162300"/>
          </a:xfrm>
          <a:prstGeom prst="rect">
            <a:avLst/>
          </a:prstGeom>
        </p:spPr>
      </p:pic>
      <p:sp>
        <p:nvSpPr>
          <p:cNvPr id="11" name="文本框 10">
            <a:extLst>
              <a:ext uri="{FF2B5EF4-FFF2-40B4-BE49-F238E27FC236}">
                <a16:creationId xmlns:a16="http://schemas.microsoft.com/office/drawing/2014/main" id="{BFFA1CED-5DB4-4DEB-837B-375F81152A51}"/>
              </a:ext>
            </a:extLst>
          </p:cNvPr>
          <p:cNvSpPr txBox="1"/>
          <p:nvPr/>
        </p:nvSpPr>
        <p:spPr>
          <a:xfrm>
            <a:off x="2175641" y="6479628"/>
            <a:ext cx="2377574" cy="384721"/>
          </a:xfrm>
          <a:prstGeom prst="rect">
            <a:avLst/>
          </a:prstGeom>
          <a:noFill/>
        </p:spPr>
        <p:txBody>
          <a:bodyPr wrap="none" rtlCol="0">
            <a:spAutoFit/>
          </a:bodyPr>
          <a:lstStyle/>
          <a:p>
            <a:r>
              <a:rPr lang="zh-CN" altLang="en-US" dirty="0"/>
              <a:t>穿过氧化层的氧扩散</a:t>
            </a:r>
          </a:p>
        </p:txBody>
      </p:sp>
      <p:sp>
        <p:nvSpPr>
          <p:cNvPr id="12" name="文本框 11">
            <a:extLst>
              <a:ext uri="{FF2B5EF4-FFF2-40B4-BE49-F238E27FC236}">
                <a16:creationId xmlns:a16="http://schemas.microsoft.com/office/drawing/2014/main" id="{115C7384-8C54-4B88-8F3E-57FC428CD791}"/>
              </a:ext>
            </a:extLst>
          </p:cNvPr>
          <p:cNvSpPr txBox="1"/>
          <p:nvPr/>
        </p:nvSpPr>
        <p:spPr>
          <a:xfrm>
            <a:off x="6952593" y="6473279"/>
            <a:ext cx="4820550" cy="384721"/>
          </a:xfrm>
          <a:prstGeom prst="rect">
            <a:avLst/>
          </a:prstGeom>
          <a:noFill/>
        </p:spPr>
        <p:txBody>
          <a:bodyPr wrap="none" rtlCol="0">
            <a:spAutoFit/>
          </a:bodyPr>
          <a:lstStyle/>
          <a:p>
            <a:r>
              <a:rPr lang="zh-CN" altLang="en-US" dirty="0"/>
              <a:t>在</a:t>
            </a:r>
            <a:r>
              <a:rPr lang="en-US" altLang="zh-CN" dirty="0"/>
              <a:t>1100</a:t>
            </a:r>
            <a:r>
              <a:rPr lang="zh-CN" altLang="en-US" dirty="0"/>
              <a:t>℃干氧氧化生长的线性和抛物线阶段</a:t>
            </a:r>
          </a:p>
        </p:txBody>
      </p:sp>
      <p:pic>
        <p:nvPicPr>
          <p:cNvPr id="17" name="Picture 2">
            <a:extLst>
              <a:ext uri="{FF2B5EF4-FFF2-40B4-BE49-F238E27FC236}">
                <a16:creationId xmlns:a16="http://schemas.microsoft.com/office/drawing/2014/main" id="{D88E62CC-8B9B-486C-8DD7-5C5D2A297D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33" t="49511" r="22689" b="13549"/>
          <a:stretch/>
        </p:blipFill>
        <p:spPr bwMode="auto">
          <a:xfrm>
            <a:off x="3479602" y="6937930"/>
            <a:ext cx="5328492" cy="1736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707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5"/>
          <p:cNvSpPr>
            <a:spLocks noGrp="1"/>
          </p:cNvSpPr>
          <p:nvPr>
            <p:ph type="title"/>
          </p:nvPr>
        </p:nvSpPr>
        <p:spPr>
          <a:xfrm>
            <a:off x="866351" y="234631"/>
            <a:ext cx="10517586" cy="605134"/>
          </a:xfrm>
        </p:spPr>
        <p:txBody>
          <a:bodyPr anchor="t">
            <a:normAutofit/>
          </a:bodyPr>
          <a:lstStyle/>
          <a:p>
            <a:pPr defTabSz="914400">
              <a:defRPr/>
            </a:pPr>
            <a:r>
              <a:rPr kumimoji="1" lang="zh-CN" altLang="en-US" sz="3200" dirty="0">
                <a:solidFill>
                  <a:schemeClr val="tx2"/>
                </a:solidFill>
                <a:latin typeface="Arial" panose="020B0604020202020204" pitchFamily="34" charset="0"/>
                <a:ea typeface="MS PGothic" panose="020B0600070205080204" pitchFamily="34" charset="-128"/>
                <a:cs typeface="+mn-cs"/>
              </a:rPr>
              <a:t>二氧化硅厚度与时间，温度的关系</a:t>
            </a:r>
            <a:endParaRPr kumimoji="1" lang="en-US" altLang="en-US" sz="3200" dirty="0">
              <a:solidFill>
                <a:schemeClr val="tx2"/>
              </a:solidFill>
              <a:latin typeface="Arial" panose="020B0604020202020204" pitchFamily="34" charset="0"/>
              <a:ea typeface="MS PGothic" panose="020B0600070205080204" pitchFamily="34" charset="-128"/>
              <a:cs typeface="+mn-cs"/>
            </a:endParaRPr>
          </a:p>
        </p:txBody>
      </p:sp>
      <p:grpSp>
        <p:nvGrpSpPr>
          <p:cNvPr id="9" name="组合 8">
            <a:extLst>
              <a:ext uri="{FF2B5EF4-FFF2-40B4-BE49-F238E27FC236}">
                <a16:creationId xmlns:a16="http://schemas.microsoft.com/office/drawing/2014/main" id="{73C65338-74A2-4590-999E-5FCFB7066960}"/>
              </a:ext>
            </a:extLst>
          </p:cNvPr>
          <p:cNvGrpSpPr/>
          <p:nvPr/>
        </p:nvGrpSpPr>
        <p:grpSpPr>
          <a:xfrm>
            <a:off x="335360" y="276632"/>
            <a:ext cx="576064" cy="557950"/>
            <a:chOff x="298460" y="987574"/>
            <a:chExt cx="288032" cy="279687"/>
          </a:xfrm>
        </p:grpSpPr>
        <p:sp>
          <p:nvSpPr>
            <p:cNvPr id="10" name="矩形 9">
              <a:extLst>
                <a:ext uri="{FF2B5EF4-FFF2-40B4-BE49-F238E27FC236}">
                  <a16:creationId xmlns:a16="http://schemas.microsoft.com/office/drawing/2014/main" id="{7B17D21F-883E-40BD-BEF3-75277D79AC34}"/>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sp>
          <p:nvSpPr>
            <p:cNvPr id="11" name="矩形 10">
              <a:extLst>
                <a:ext uri="{FF2B5EF4-FFF2-40B4-BE49-F238E27FC236}">
                  <a16:creationId xmlns:a16="http://schemas.microsoft.com/office/drawing/2014/main" id="{489CBF06-2CF0-4848-8923-7FBCAAEFA6BC}"/>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grpSp>
      <p:sp>
        <p:nvSpPr>
          <p:cNvPr id="6" name="文本框 5">
            <a:extLst>
              <a:ext uri="{FF2B5EF4-FFF2-40B4-BE49-F238E27FC236}">
                <a16:creationId xmlns:a16="http://schemas.microsoft.com/office/drawing/2014/main" id="{40AF9B91-0E2D-4C19-A078-2C178F128CA8}"/>
              </a:ext>
            </a:extLst>
          </p:cNvPr>
          <p:cNvSpPr txBox="1"/>
          <p:nvPr/>
        </p:nvSpPr>
        <p:spPr>
          <a:xfrm>
            <a:off x="2595876" y="6046287"/>
            <a:ext cx="671979" cy="384721"/>
          </a:xfrm>
          <a:prstGeom prst="rect">
            <a:avLst/>
          </a:prstGeom>
          <a:noFill/>
        </p:spPr>
        <p:txBody>
          <a:bodyPr wrap="none" rtlCol="0">
            <a:spAutoFit/>
          </a:bodyPr>
          <a:lstStyle/>
          <a:p>
            <a:r>
              <a:rPr lang="zh-CN" altLang="en-US" dirty="0"/>
              <a:t>干氧</a:t>
            </a:r>
          </a:p>
        </p:txBody>
      </p:sp>
      <p:sp>
        <p:nvSpPr>
          <p:cNvPr id="7" name="文本框 6">
            <a:extLst>
              <a:ext uri="{FF2B5EF4-FFF2-40B4-BE49-F238E27FC236}">
                <a16:creationId xmlns:a16="http://schemas.microsoft.com/office/drawing/2014/main" id="{C7DAEA1F-3DFE-4D7C-8FB9-230EBD5BAF06}"/>
              </a:ext>
            </a:extLst>
          </p:cNvPr>
          <p:cNvSpPr txBox="1"/>
          <p:nvPr/>
        </p:nvSpPr>
        <p:spPr>
          <a:xfrm>
            <a:off x="8924145" y="6104851"/>
            <a:ext cx="671979" cy="384721"/>
          </a:xfrm>
          <a:prstGeom prst="rect">
            <a:avLst/>
          </a:prstGeom>
          <a:noFill/>
        </p:spPr>
        <p:txBody>
          <a:bodyPr wrap="none" rtlCol="0">
            <a:spAutoFit/>
          </a:bodyPr>
          <a:lstStyle/>
          <a:p>
            <a:r>
              <a:rPr lang="zh-CN" altLang="en-US" dirty="0"/>
              <a:t>湿氧</a:t>
            </a:r>
          </a:p>
        </p:txBody>
      </p:sp>
      <p:sp>
        <p:nvSpPr>
          <p:cNvPr id="13" name="文本框 12">
            <a:extLst>
              <a:ext uri="{FF2B5EF4-FFF2-40B4-BE49-F238E27FC236}">
                <a16:creationId xmlns:a16="http://schemas.microsoft.com/office/drawing/2014/main" id="{2B8DC983-999A-49C0-A81A-16B3898A2F0F}"/>
              </a:ext>
            </a:extLst>
          </p:cNvPr>
          <p:cNvSpPr txBox="1"/>
          <p:nvPr/>
        </p:nvSpPr>
        <p:spPr>
          <a:xfrm>
            <a:off x="767407" y="1558977"/>
            <a:ext cx="11224723" cy="1261884"/>
          </a:xfrm>
          <a:prstGeom prst="rect">
            <a:avLst/>
          </a:prstGeom>
          <a:noFill/>
        </p:spPr>
        <p:txBody>
          <a:bodyPr wrap="square" rtlCol="0">
            <a:spAutoFit/>
          </a:bodyPr>
          <a:lstStyle/>
          <a:p>
            <a:r>
              <a:rPr lang="zh-CN" altLang="en-US" dirty="0"/>
              <a:t>湿氧工艺可以加速氧化反应，在气态时，水以</a:t>
            </a:r>
            <a:r>
              <a:rPr lang="en-US" altLang="zh-CN" dirty="0"/>
              <a:t>H-OH-</a:t>
            </a:r>
            <a:r>
              <a:rPr lang="zh-CN" altLang="en-US" dirty="0"/>
              <a:t>基离子的形式存在。由一个氢原子（</a:t>
            </a:r>
            <a:r>
              <a:rPr lang="en-US" altLang="zh-CN" dirty="0"/>
              <a:t>H</a:t>
            </a:r>
            <a:r>
              <a:rPr lang="zh-CN" altLang="en-US" dirty="0"/>
              <a:t>）和一个带负电的氢氧根（</a:t>
            </a:r>
            <a:r>
              <a:rPr lang="en-US" altLang="zh-CN" dirty="0"/>
              <a:t>OH-</a:t>
            </a:r>
            <a:r>
              <a:rPr lang="zh-CN" altLang="en-US" dirty="0"/>
              <a:t>）组成，这个分子成为氢氧基离子，氢氧基离子扩散穿过晶圆上的氧化层的能力比氧气快。反应生成的</a:t>
            </a:r>
            <a:r>
              <a:rPr lang="en-US" altLang="zh-CN" dirty="0"/>
              <a:t>H2</a:t>
            </a:r>
            <a:r>
              <a:rPr lang="zh-CN" altLang="en-US" dirty="0"/>
              <a:t>分子会被陷在二氧化硅层中，使其密度低于干氧生成的二氧化硅层。干氧一般适用于</a:t>
            </a:r>
            <a:r>
              <a:rPr lang="en-US" altLang="zh-CN" dirty="0"/>
              <a:t>MOS</a:t>
            </a:r>
            <a:r>
              <a:rPr lang="zh-CN" altLang="en-US" dirty="0"/>
              <a:t>器件的</a:t>
            </a:r>
            <a:r>
              <a:rPr lang="en-US" altLang="zh-CN" dirty="0"/>
              <a:t>B</a:t>
            </a:r>
            <a:r>
              <a:rPr lang="zh-CN" altLang="en-US" dirty="0"/>
              <a:t>比较薄的栅极氧化层（</a:t>
            </a:r>
            <a:r>
              <a:rPr lang="en-US" altLang="zh-CN" dirty="0"/>
              <a:t>150A-1000A</a:t>
            </a:r>
            <a:r>
              <a:rPr lang="zh-CN" altLang="en-US" dirty="0"/>
              <a:t>）。</a:t>
            </a:r>
          </a:p>
        </p:txBody>
      </p:sp>
      <p:sp>
        <p:nvSpPr>
          <p:cNvPr id="18" name="object 3">
            <a:extLst>
              <a:ext uri="{FF2B5EF4-FFF2-40B4-BE49-F238E27FC236}">
                <a16:creationId xmlns:a16="http://schemas.microsoft.com/office/drawing/2014/main" id="{5874523C-84A1-4026-87EE-F9A9C17285AF}"/>
              </a:ext>
            </a:extLst>
          </p:cNvPr>
          <p:cNvSpPr/>
          <p:nvPr/>
        </p:nvSpPr>
        <p:spPr>
          <a:xfrm>
            <a:off x="866351" y="2952464"/>
            <a:ext cx="4498130" cy="2849246"/>
          </a:xfrm>
          <a:prstGeom prst="rect">
            <a:avLst/>
          </a:prstGeom>
          <a:blipFill>
            <a:blip r:embed="rId2"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2">
            <a:extLst>
              <a:ext uri="{FF2B5EF4-FFF2-40B4-BE49-F238E27FC236}">
                <a16:creationId xmlns:a16="http://schemas.microsoft.com/office/drawing/2014/main" id="{9D87AEC6-32F9-4C4C-99E0-F1241D6F3775}"/>
              </a:ext>
            </a:extLst>
          </p:cNvPr>
          <p:cNvSpPr/>
          <p:nvPr/>
        </p:nvSpPr>
        <p:spPr>
          <a:xfrm>
            <a:off x="6750982" y="3012066"/>
            <a:ext cx="4574668" cy="2849245"/>
          </a:xfrm>
          <a:prstGeom prst="rect">
            <a:avLst/>
          </a:prstGeom>
          <a:blipFill>
            <a:blip r:embed="rId3"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713956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5"/>
          <p:cNvSpPr>
            <a:spLocks noGrp="1"/>
          </p:cNvSpPr>
          <p:nvPr>
            <p:ph type="title"/>
          </p:nvPr>
        </p:nvSpPr>
        <p:spPr>
          <a:xfrm>
            <a:off x="1035694" y="146086"/>
            <a:ext cx="7772400" cy="838200"/>
          </a:xfrm>
        </p:spPr>
        <p:txBody>
          <a:bodyPr>
            <a:normAutofit/>
          </a:bodyPr>
          <a:lstStyle/>
          <a:p>
            <a:pPr defTabSz="914400">
              <a:defRPr/>
            </a:pPr>
            <a:r>
              <a:rPr kumimoji="1" lang="zh-CN" altLang="en-US" sz="3200" dirty="0">
                <a:solidFill>
                  <a:schemeClr val="tx2"/>
                </a:solidFill>
                <a:latin typeface="Arial" panose="020B0604020202020204" pitchFamily="34" charset="0"/>
                <a:ea typeface="MS PGothic" panose="020B0600070205080204" pitchFamily="34" charset="-128"/>
                <a:cs typeface="+mn-cs"/>
              </a:rPr>
              <a:t>炉管设备介绍</a:t>
            </a:r>
            <a:endParaRPr kumimoji="1" lang="en-US" altLang="en-US" sz="3200" dirty="0">
              <a:solidFill>
                <a:schemeClr val="tx2"/>
              </a:solidFill>
              <a:latin typeface="Arial" panose="020B0604020202020204" pitchFamily="34" charset="0"/>
              <a:ea typeface="MS PGothic" panose="020B0600070205080204" pitchFamily="34" charset="-128"/>
              <a:cs typeface="+mn-cs"/>
            </a:endParaRPr>
          </a:p>
        </p:txBody>
      </p:sp>
      <p:grpSp>
        <p:nvGrpSpPr>
          <p:cNvPr id="6" name="组合 5">
            <a:extLst>
              <a:ext uri="{FF2B5EF4-FFF2-40B4-BE49-F238E27FC236}">
                <a16:creationId xmlns:a16="http://schemas.microsoft.com/office/drawing/2014/main" id="{50FFDE05-EC1C-4961-BF2B-981DD964D17F}"/>
              </a:ext>
            </a:extLst>
          </p:cNvPr>
          <p:cNvGrpSpPr/>
          <p:nvPr/>
        </p:nvGrpSpPr>
        <p:grpSpPr>
          <a:xfrm>
            <a:off x="335360" y="276632"/>
            <a:ext cx="576064" cy="557950"/>
            <a:chOff x="298460" y="987574"/>
            <a:chExt cx="288032" cy="279687"/>
          </a:xfrm>
        </p:grpSpPr>
        <p:sp>
          <p:nvSpPr>
            <p:cNvPr id="7" name="矩形 6">
              <a:extLst>
                <a:ext uri="{FF2B5EF4-FFF2-40B4-BE49-F238E27FC236}">
                  <a16:creationId xmlns:a16="http://schemas.microsoft.com/office/drawing/2014/main" id="{A3C5CD8C-5893-48CC-ADBD-6902ED256E9F}"/>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sp>
          <p:nvSpPr>
            <p:cNvPr id="8" name="矩形 7">
              <a:extLst>
                <a:ext uri="{FF2B5EF4-FFF2-40B4-BE49-F238E27FC236}">
                  <a16:creationId xmlns:a16="http://schemas.microsoft.com/office/drawing/2014/main" id="{375E1D35-0C88-4DA6-9E38-9A7370122504}"/>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grpSp>
      <p:pic>
        <p:nvPicPr>
          <p:cNvPr id="3" name="图片 2">
            <a:extLst>
              <a:ext uri="{FF2B5EF4-FFF2-40B4-BE49-F238E27FC236}">
                <a16:creationId xmlns:a16="http://schemas.microsoft.com/office/drawing/2014/main" id="{97268565-AC00-49A4-AD91-9643776FCB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97" y="1886810"/>
            <a:ext cx="3308280" cy="4279510"/>
          </a:xfrm>
          <a:prstGeom prst="rect">
            <a:avLst/>
          </a:prstGeom>
        </p:spPr>
      </p:pic>
      <p:sp>
        <p:nvSpPr>
          <p:cNvPr id="4" name="文本框 3">
            <a:extLst>
              <a:ext uri="{FF2B5EF4-FFF2-40B4-BE49-F238E27FC236}">
                <a16:creationId xmlns:a16="http://schemas.microsoft.com/office/drawing/2014/main" id="{7895FA2F-201F-4E15-A408-8E4E597D8BE4}"/>
              </a:ext>
            </a:extLst>
          </p:cNvPr>
          <p:cNvSpPr txBox="1"/>
          <p:nvPr/>
        </p:nvSpPr>
        <p:spPr>
          <a:xfrm>
            <a:off x="456048" y="1351298"/>
            <a:ext cx="1402948" cy="384721"/>
          </a:xfrm>
          <a:prstGeom prst="rect">
            <a:avLst/>
          </a:prstGeom>
          <a:noFill/>
        </p:spPr>
        <p:txBody>
          <a:bodyPr wrap="none" rtlCol="0">
            <a:spAutoFit/>
          </a:bodyPr>
          <a:lstStyle/>
          <a:p>
            <a:r>
              <a:rPr lang="zh-CN" altLang="en-US" b="1" dirty="0"/>
              <a:t>主机台外观</a:t>
            </a:r>
          </a:p>
        </p:txBody>
      </p:sp>
      <p:sp>
        <p:nvSpPr>
          <p:cNvPr id="5" name="文本框 4">
            <a:extLst>
              <a:ext uri="{FF2B5EF4-FFF2-40B4-BE49-F238E27FC236}">
                <a16:creationId xmlns:a16="http://schemas.microsoft.com/office/drawing/2014/main" id="{0D11E361-40DD-4014-B572-2410F2631B7E}"/>
              </a:ext>
            </a:extLst>
          </p:cNvPr>
          <p:cNvSpPr txBox="1"/>
          <p:nvPr/>
        </p:nvSpPr>
        <p:spPr>
          <a:xfrm flipH="1">
            <a:off x="1096155" y="6338096"/>
            <a:ext cx="1562364" cy="384721"/>
          </a:xfrm>
          <a:prstGeom prst="rect">
            <a:avLst/>
          </a:prstGeom>
          <a:noFill/>
        </p:spPr>
        <p:txBody>
          <a:bodyPr wrap="square" rtlCol="0">
            <a:spAutoFit/>
          </a:bodyPr>
          <a:lstStyle/>
          <a:p>
            <a:r>
              <a:rPr lang="en-US" altLang="zh-CN" dirty="0"/>
              <a:t>KE  QUIXACE</a:t>
            </a:r>
            <a:endParaRPr lang="zh-CN" altLang="en-US" dirty="0"/>
          </a:p>
        </p:txBody>
      </p:sp>
      <p:sp>
        <p:nvSpPr>
          <p:cNvPr id="11" name="文本框 10">
            <a:extLst>
              <a:ext uri="{FF2B5EF4-FFF2-40B4-BE49-F238E27FC236}">
                <a16:creationId xmlns:a16="http://schemas.microsoft.com/office/drawing/2014/main" id="{79746EEF-33A7-48E5-88D4-8CEC5F702B6B}"/>
              </a:ext>
            </a:extLst>
          </p:cNvPr>
          <p:cNvSpPr txBox="1"/>
          <p:nvPr/>
        </p:nvSpPr>
        <p:spPr>
          <a:xfrm>
            <a:off x="7153617" y="6327190"/>
            <a:ext cx="1609480" cy="384721"/>
          </a:xfrm>
          <a:prstGeom prst="rect">
            <a:avLst/>
          </a:prstGeom>
          <a:noFill/>
        </p:spPr>
        <p:txBody>
          <a:bodyPr wrap="none" rtlCol="0">
            <a:spAutoFit/>
          </a:bodyPr>
          <a:lstStyle/>
          <a:p>
            <a:r>
              <a:rPr lang="en-US" altLang="zh-CN" dirty="0"/>
              <a:t>TEL INDY PLUS</a:t>
            </a:r>
            <a:endParaRPr lang="zh-CN" altLang="en-US" dirty="0"/>
          </a:p>
        </p:txBody>
      </p:sp>
      <p:pic>
        <p:nvPicPr>
          <p:cNvPr id="13" name="图片 12">
            <a:extLst>
              <a:ext uri="{FF2B5EF4-FFF2-40B4-BE49-F238E27FC236}">
                <a16:creationId xmlns:a16="http://schemas.microsoft.com/office/drawing/2014/main" id="{843DC59B-0D8C-4CB6-BFEA-AEF445075F2D}"/>
              </a:ext>
            </a:extLst>
          </p:cNvPr>
          <p:cNvPicPr>
            <a:picLocks noChangeAspect="1"/>
          </p:cNvPicPr>
          <p:nvPr/>
        </p:nvPicPr>
        <p:blipFill>
          <a:blip r:embed="rId3"/>
          <a:stretch>
            <a:fillRect/>
          </a:stretch>
        </p:blipFill>
        <p:spPr>
          <a:xfrm>
            <a:off x="9816154" y="2029865"/>
            <a:ext cx="2152650" cy="4136454"/>
          </a:xfrm>
          <a:prstGeom prst="rect">
            <a:avLst/>
          </a:prstGeom>
        </p:spPr>
      </p:pic>
      <p:pic>
        <p:nvPicPr>
          <p:cNvPr id="15" name="图片 14">
            <a:extLst>
              <a:ext uri="{FF2B5EF4-FFF2-40B4-BE49-F238E27FC236}">
                <a16:creationId xmlns:a16="http://schemas.microsoft.com/office/drawing/2014/main" id="{59240E35-1223-475B-807C-10BC584C9B65}"/>
              </a:ext>
            </a:extLst>
          </p:cNvPr>
          <p:cNvPicPr>
            <a:picLocks noChangeAspect="1"/>
          </p:cNvPicPr>
          <p:nvPr/>
        </p:nvPicPr>
        <p:blipFill>
          <a:blip r:embed="rId4"/>
          <a:stretch>
            <a:fillRect/>
          </a:stretch>
        </p:blipFill>
        <p:spPr>
          <a:xfrm>
            <a:off x="6872507" y="2029865"/>
            <a:ext cx="2171700" cy="4136454"/>
          </a:xfrm>
          <a:prstGeom prst="rect">
            <a:avLst/>
          </a:prstGeom>
        </p:spPr>
      </p:pic>
      <p:sp>
        <p:nvSpPr>
          <p:cNvPr id="16" name="文本框 15">
            <a:extLst>
              <a:ext uri="{FF2B5EF4-FFF2-40B4-BE49-F238E27FC236}">
                <a16:creationId xmlns:a16="http://schemas.microsoft.com/office/drawing/2014/main" id="{F7CE9C9C-4CD0-4335-98E7-52A2DAF1EAAE}"/>
              </a:ext>
            </a:extLst>
          </p:cNvPr>
          <p:cNvSpPr txBox="1"/>
          <p:nvPr/>
        </p:nvSpPr>
        <p:spPr>
          <a:xfrm>
            <a:off x="10095882" y="6327189"/>
            <a:ext cx="1593193" cy="384721"/>
          </a:xfrm>
          <a:prstGeom prst="rect">
            <a:avLst/>
          </a:prstGeom>
          <a:noFill/>
        </p:spPr>
        <p:txBody>
          <a:bodyPr wrap="none" rtlCol="0">
            <a:spAutoFit/>
          </a:bodyPr>
          <a:lstStyle/>
          <a:p>
            <a:r>
              <a:rPr lang="en-US" altLang="zh-CN" dirty="0"/>
              <a:t>TEL FORMULA</a:t>
            </a:r>
            <a:endParaRPr lang="zh-CN" altLang="en-US" dirty="0"/>
          </a:p>
        </p:txBody>
      </p:sp>
      <p:pic>
        <p:nvPicPr>
          <p:cNvPr id="18" name="图片 17">
            <a:extLst>
              <a:ext uri="{FF2B5EF4-FFF2-40B4-BE49-F238E27FC236}">
                <a16:creationId xmlns:a16="http://schemas.microsoft.com/office/drawing/2014/main" id="{C6049A0F-245B-44E7-A2D4-F0D4D54F23E2}"/>
              </a:ext>
            </a:extLst>
          </p:cNvPr>
          <p:cNvPicPr>
            <a:picLocks noChangeAspect="1"/>
          </p:cNvPicPr>
          <p:nvPr/>
        </p:nvPicPr>
        <p:blipFill>
          <a:blip r:embed="rId5"/>
          <a:stretch>
            <a:fillRect/>
          </a:stretch>
        </p:blipFill>
        <p:spPr>
          <a:xfrm>
            <a:off x="3843135" y="2029866"/>
            <a:ext cx="2257425" cy="4136454"/>
          </a:xfrm>
          <a:prstGeom prst="rect">
            <a:avLst/>
          </a:prstGeom>
        </p:spPr>
      </p:pic>
      <p:sp>
        <p:nvSpPr>
          <p:cNvPr id="19" name="文本框 18">
            <a:extLst>
              <a:ext uri="{FF2B5EF4-FFF2-40B4-BE49-F238E27FC236}">
                <a16:creationId xmlns:a16="http://schemas.microsoft.com/office/drawing/2014/main" id="{B61F64BF-4935-4784-8D25-2AE5D786B807}"/>
              </a:ext>
            </a:extLst>
          </p:cNvPr>
          <p:cNvSpPr txBox="1"/>
          <p:nvPr/>
        </p:nvSpPr>
        <p:spPr>
          <a:xfrm>
            <a:off x="4062559" y="6327191"/>
            <a:ext cx="1818575" cy="384721"/>
          </a:xfrm>
          <a:prstGeom prst="rect">
            <a:avLst/>
          </a:prstGeom>
          <a:noFill/>
        </p:spPr>
        <p:txBody>
          <a:bodyPr wrap="none" rtlCol="0">
            <a:spAutoFit/>
          </a:bodyPr>
          <a:lstStyle/>
          <a:p>
            <a:r>
              <a:rPr lang="en-US" altLang="zh-CN" dirty="0"/>
              <a:t>NAURA THEORIS</a:t>
            </a:r>
            <a:endParaRPr lang="zh-CN" altLang="en-US" dirty="0"/>
          </a:p>
        </p:txBody>
      </p:sp>
    </p:spTree>
    <p:extLst>
      <p:ext uri="{BB962C8B-B14F-4D97-AF65-F5344CB8AC3E}">
        <p14:creationId xmlns:p14="http://schemas.microsoft.com/office/powerpoint/2010/main" val="3361461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5"/>
          <p:cNvSpPr>
            <a:spLocks noGrp="1"/>
          </p:cNvSpPr>
          <p:nvPr>
            <p:ph type="title"/>
          </p:nvPr>
        </p:nvSpPr>
        <p:spPr>
          <a:xfrm>
            <a:off x="857020" y="-119948"/>
            <a:ext cx="10517586" cy="1326013"/>
          </a:xfrm>
        </p:spPr>
        <p:txBody>
          <a:bodyPr/>
          <a:lstStyle/>
          <a:p>
            <a:pPr defTabSz="914400">
              <a:defRPr/>
            </a:pPr>
            <a:r>
              <a:rPr kumimoji="1" lang="zh-CN" altLang="en-US" sz="3200" dirty="0">
                <a:solidFill>
                  <a:schemeClr val="tx2"/>
                </a:solidFill>
                <a:latin typeface="Arial" panose="020B0604020202020204" pitchFamily="34" charset="0"/>
                <a:ea typeface="MS PGothic" panose="020B0600070205080204" pitchFamily="34" charset="-128"/>
                <a:cs typeface="+mn-cs"/>
              </a:rPr>
              <a:t>附属设备</a:t>
            </a:r>
            <a:endParaRPr kumimoji="1" lang="en-US" altLang="en-US" sz="3200" dirty="0">
              <a:solidFill>
                <a:schemeClr val="tx2"/>
              </a:solidFill>
              <a:latin typeface="Arial" panose="020B0604020202020204" pitchFamily="34" charset="0"/>
              <a:ea typeface="MS PGothic" panose="020B0600070205080204" pitchFamily="34" charset="-128"/>
              <a:cs typeface="+mn-cs"/>
            </a:endParaRPr>
          </a:p>
        </p:txBody>
      </p:sp>
      <p:grpSp>
        <p:nvGrpSpPr>
          <p:cNvPr id="7" name="组合 6">
            <a:extLst>
              <a:ext uri="{FF2B5EF4-FFF2-40B4-BE49-F238E27FC236}">
                <a16:creationId xmlns:a16="http://schemas.microsoft.com/office/drawing/2014/main" id="{81FC1AC0-E436-4F8D-B5C8-1742BBDA63BD}"/>
              </a:ext>
            </a:extLst>
          </p:cNvPr>
          <p:cNvGrpSpPr/>
          <p:nvPr/>
        </p:nvGrpSpPr>
        <p:grpSpPr>
          <a:xfrm>
            <a:off x="335360" y="276632"/>
            <a:ext cx="576064" cy="557950"/>
            <a:chOff x="298460" y="987574"/>
            <a:chExt cx="288032" cy="279687"/>
          </a:xfrm>
        </p:grpSpPr>
        <p:sp>
          <p:nvSpPr>
            <p:cNvPr id="8" name="矩形 7">
              <a:extLst>
                <a:ext uri="{FF2B5EF4-FFF2-40B4-BE49-F238E27FC236}">
                  <a16:creationId xmlns:a16="http://schemas.microsoft.com/office/drawing/2014/main" id="{E50EEE38-BF54-42BA-AFF1-47C036281983}"/>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sp>
          <p:nvSpPr>
            <p:cNvPr id="9" name="矩形 8">
              <a:extLst>
                <a:ext uri="{FF2B5EF4-FFF2-40B4-BE49-F238E27FC236}">
                  <a16:creationId xmlns:a16="http://schemas.microsoft.com/office/drawing/2014/main" id="{006E34E8-AB63-471E-A706-25AF91323BD5}"/>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grpSp>
      <p:pic>
        <p:nvPicPr>
          <p:cNvPr id="10" name="图片 9">
            <a:extLst>
              <a:ext uri="{FF2B5EF4-FFF2-40B4-BE49-F238E27FC236}">
                <a16:creationId xmlns:a16="http://schemas.microsoft.com/office/drawing/2014/main" id="{205B3EB8-12D9-4261-B149-4B9DC5D44557}"/>
              </a:ext>
            </a:extLst>
          </p:cNvPr>
          <p:cNvPicPr>
            <a:picLocks noChangeAspect="1"/>
          </p:cNvPicPr>
          <p:nvPr/>
        </p:nvPicPr>
        <p:blipFill>
          <a:blip r:embed="rId2"/>
          <a:stretch>
            <a:fillRect/>
          </a:stretch>
        </p:blipFill>
        <p:spPr>
          <a:xfrm>
            <a:off x="330729" y="1108257"/>
            <a:ext cx="2683916" cy="2220029"/>
          </a:xfrm>
          <a:prstGeom prst="rect">
            <a:avLst/>
          </a:prstGeom>
        </p:spPr>
      </p:pic>
      <p:pic>
        <p:nvPicPr>
          <p:cNvPr id="11" name="图片 10">
            <a:extLst>
              <a:ext uri="{FF2B5EF4-FFF2-40B4-BE49-F238E27FC236}">
                <a16:creationId xmlns:a16="http://schemas.microsoft.com/office/drawing/2014/main" id="{7D964933-CB4F-44AE-9408-AACCC91CD8BE}"/>
              </a:ext>
            </a:extLst>
          </p:cNvPr>
          <p:cNvPicPr>
            <a:picLocks noChangeAspect="1"/>
          </p:cNvPicPr>
          <p:nvPr/>
        </p:nvPicPr>
        <p:blipFill rotWithShape="1">
          <a:blip r:embed="rId3"/>
          <a:srcRect l="9734" t="2273" r="14847" b="4234"/>
          <a:stretch/>
        </p:blipFill>
        <p:spPr>
          <a:xfrm>
            <a:off x="4071282" y="1324228"/>
            <a:ext cx="1250150" cy="2104772"/>
          </a:xfrm>
          <a:prstGeom prst="rect">
            <a:avLst/>
          </a:prstGeom>
        </p:spPr>
      </p:pic>
      <p:pic>
        <p:nvPicPr>
          <p:cNvPr id="12" name="图片 11">
            <a:extLst>
              <a:ext uri="{FF2B5EF4-FFF2-40B4-BE49-F238E27FC236}">
                <a16:creationId xmlns:a16="http://schemas.microsoft.com/office/drawing/2014/main" id="{22A812E4-EF37-4FD7-A571-7BEF5FB56EEE}"/>
              </a:ext>
            </a:extLst>
          </p:cNvPr>
          <p:cNvPicPr>
            <a:picLocks noChangeAspect="1"/>
          </p:cNvPicPr>
          <p:nvPr/>
        </p:nvPicPr>
        <p:blipFill rotWithShape="1">
          <a:blip r:embed="rId4"/>
          <a:srcRect b="15701"/>
          <a:stretch/>
        </p:blipFill>
        <p:spPr>
          <a:xfrm>
            <a:off x="547114" y="3848780"/>
            <a:ext cx="1957959" cy="2325163"/>
          </a:xfrm>
          <a:prstGeom prst="rect">
            <a:avLst/>
          </a:prstGeom>
        </p:spPr>
      </p:pic>
      <p:pic>
        <p:nvPicPr>
          <p:cNvPr id="13" name="图片 12">
            <a:extLst>
              <a:ext uri="{FF2B5EF4-FFF2-40B4-BE49-F238E27FC236}">
                <a16:creationId xmlns:a16="http://schemas.microsoft.com/office/drawing/2014/main" id="{DBF335E8-64C9-4477-B89A-F3DBDA441CB7}"/>
              </a:ext>
            </a:extLst>
          </p:cNvPr>
          <p:cNvPicPr>
            <a:picLocks noChangeAspect="1"/>
          </p:cNvPicPr>
          <p:nvPr/>
        </p:nvPicPr>
        <p:blipFill rotWithShape="1">
          <a:blip r:embed="rId5"/>
          <a:srcRect l="5535" t="3618" r="1945" b="2966"/>
          <a:stretch/>
        </p:blipFill>
        <p:spPr>
          <a:xfrm>
            <a:off x="3817738" y="4174047"/>
            <a:ext cx="1866199" cy="1999896"/>
          </a:xfrm>
          <a:prstGeom prst="rect">
            <a:avLst/>
          </a:prstGeom>
        </p:spPr>
      </p:pic>
      <p:pic>
        <p:nvPicPr>
          <p:cNvPr id="14" name="图片 13">
            <a:extLst>
              <a:ext uri="{FF2B5EF4-FFF2-40B4-BE49-F238E27FC236}">
                <a16:creationId xmlns:a16="http://schemas.microsoft.com/office/drawing/2014/main" id="{CFD2CA86-D851-482D-AA56-5EA9912F833E}"/>
              </a:ext>
            </a:extLst>
          </p:cNvPr>
          <p:cNvPicPr>
            <a:picLocks noChangeAspect="1"/>
          </p:cNvPicPr>
          <p:nvPr/>
        </p:nvPicPr>
        <p:blipFill rotWithShape="1">
          <a:blip r:embed="rId6">
            <a:extLst>
              <a:ext uri="{28A0092B-C50C-407E-A947-70E740481C1C}">
                <a14:useLocalDpi xmlns:a14="http://schemas.microsoft.com/office/drawing/2010/main" val="0"/>
              </a:ext>
            </a:extLst>
          </a:blip>
          <a:srcRect r="81889" b="62146"/>
          <a:stretch/>
        </p:blipFill>
        <p:spPr>
          <a:xfrm>
            <a:off x="6699625" y="1358120"/>
            <a:ext cx="2067393" cy="3425307"/>
          </a:xfrm>
          <a:prstGeom prst="rect">
            <a:avLst/>
          </a:prstGeom>
          <a:ln>
            <a:solidFill>
              <a:srgbClr val="FFC000"/>
            </a:solidFill>
            <a:prstDash val="sysDash"/>
          </a:ln>
        </p:spPr>
      </p:pic>
      <p:pic>
        <p:nvPicPr>
          <p:cNvPr id="5" name="图片 4">
            <a:extLst>
              <a:ext uri="{FF2B5EF4-FFF2-40B4-BE49-F238E27FC236}">
                <a16:creationId xmlns:a16="http://schemas.microsoft.com/office/drawing/2014/main" id="{1215FD14-B719-44D9-B9E0-1D82DC1FB8B2}"/>
              </a:ext>
            </a:extLst>
          </p:cNvPr>
          <p:cNvPicPr>
            <a:picLocks noChangeAspect="1"/>
          </p:cNvPicPr>
          <p:nvPr/>
        </p:nvPicPr>
        <p:blipFill>
          <a:blip r:embed="rId7"/>
          <a:stretch>
            <a:fillRect/>
          </a:stretch>
        </p:blipFill>
        <p:spPr>
          <a:xfrm>
            <a:off x="10267229" y="1206065"/>
            <a:ext cx="1019175" cy="4810125"/>
          </a:xfrm>
          <a:prstGeom prst="rect">
            <a:avLst/>
          </a:prstGeom>
        </p:spPr>
      </p:pic>
      <p:sp>
        <p:nvSpPr>
          <p:cNvPr id="6" name="文本框 5">
            <a:extLst>
              <a:ext uri="{FF2B5EF4-FFF2-40B4-BE49-F238E27FC236}">
                <a16:creationId xmlns:a16="http://schemas.microsoft.com/office/drawing/2014/main" id="{EDF10EDC-A32F-4CA6-9755-5E8B17FD7233}"/>
              </a:ext>
            </a:extLst>
          </p:cNvPr>
          <p:cNvSpPr txBox="1"/>
          <p:nvPr/>
        </p:nvSpPr>
        <p:spPr>
          <a:xfrm>
            <a:off x="1387366" y="3328286"/>
            <a:ext cx="602537" cy="384721"/>
          </a:xfrm>
          <a:prstGeom prst="rect">
            <a:avLst/>
          </a:prstGeom>
          <a:noFill/>
        </p:spPr>
        <p:txBody>
          <a:bodyPr wrap="none" rtlCol="0">
            <a:spAutoFit/>
          </a:bodyPr>
          <a:lstStyle/>
          <a:p>
            <a:r>
              <a:rPr lang="en-US" altLang="zh-CN" dirty="0"/>
              <a:t>RCU</a:t>
            </a:r>
            <a:endParaRPr lang="zh-CN" altLang="en-US" dirty="0"/>
          </a:p>
        </p:txBody>
      </p:sp>
      <p:sp>
        <p:nvSpPr>
          <p:cNvPr id="15" name="文本框 14">
            <a:extLst>
              <a:ext uri="{FF2B5EF4-FFF2-40B4-BE49-F238E27FC236}">
                <a16:creationId xmlns:a16="http://schemas.microsoft.com/office/drawing/2014/main" id="{9ABE81EA-DEC9-4187-ADD9-7EDE877C5433}"/>
              </a:ext>
            </a:extLst>
          </p:cNvPr>
          <p:cNvSpPr txBox="1"/>
          <p:nvPr/>
        </p:nvSpPr>
        <p:spPr>
          <a:xfrm>
            <a:off x="4460533" y="3601508"/>
            <a:ext cx="580608" cy="384721"/>
          </a:xfrm>
          <a:prstGeom prst="rect">
            <a:avLst/>
          </a:prstGeom>
          <a:noFill/>
        </p:spPr>
        <p:txBody>
          <a:bodyPr wrap="none" rtlCol="0">
            <a:spAutoFit/>
          </a:bodyPr>
          <a:lstStyle/>
          <a:p>
            <a:r>
              <a:rPr lang="en-US" altLang="zh-CN" dirty="0"/>
              <a:t>UPS</a:t>
            </a:r>
            <a:endParaRPr lang="zh-CN" altLang="en-US" dirty="0"/>
          </a:p>
        </p:txBody>
      </p:sp>
      <p:sp>
        <p:nvSpPr>
          <p:cNvPr id="16" name="文本框 15">
            <a:extLst>
              <a:ext uri="{FF2B5EF4-FFF2-40B4-BE49-F238E27FC236}">
                <a16:creationId xmlns:a16="http://schemas.microsoft.com/office/drawing/2014/main" id="{3374C97A-92E9-4B77-A639-78C32BC9742C}"/>
              </a:ext>
            </a:extLst>
          </p:cNvPr>
          <p:cNvSpPr txBox="1"/>
          <p:nvPr/>
        </p:nvSpPr>
        <p:spPr>
          <a:xfrm>
            <a:off x="7029506" y="4981634"/>
            <a:ext cx="1407629" cy="384721"/>
          </a:xfrm>
          <a:prstGeom prst="rect">
            <a:avLst/>
          </a:prstGeom>
          <a:noFill/>
        </p:spPr>
        <p:txBody>
          <a:bodyPr wrap="none" rtlCol="0">
            <a:spAutoFit/>
          </a:bodyPr>
          <a:lstStyle/>
          <a:p>
            <a:r>
              <a:rPr lang="en-US" altLang="zh-CN" dirty="0"/>
              <a:t>PORWE BOX</a:t>
            </a:r>
            <a:endParaRPr lang="zh-CN" altLang="en-US" dirty="0"/>
          </a:p>
        </p:txBody>
      </p:sp>
      <p:sp>
        <p:nvSpPr>
          <p:cNvPr id="17" name="文本框 16">
            <a:extLst>
              <a:ext uri="{FF2B5EF4-FFF2-40B4-BE49-F238E27FC236}">
                <a16:creationId xmlns:a16="http://schemas.microsoft.com/office/drawing/2014/main" id="{D40D82B2-AA9F-45E7-856E-198B8C1F447F}"/>
              </a:ext>
            </a:extLst>
          </p:cNvPr>
          <p:cNvSpPr txBox="1"/>
          <p:nvPr/>
        </p:nvSpPr>
        <p:spPr>
          <a:xfrm>
            <a:off x="1055370" y="6276143"/>
            <a:ext cx="1234633" cy="384721"/>
          </a:xfrm>
          <a:prstGeom prst="rect">
            <a:avLst/>
          </a:prstGeom>
          <a:noFill/>
        </p:spPr>
        <p:txBody>
          <a:bodyPr wrap="none" rtlCol="0">
            <a:spAutoFit/>
          </a:bodyPr>
          <a:lstStyle/>
          <a:p>
            <a:r>
              <a:rPr lang="en-US" altLang="zh-CN" dirty="0"/>
              <a:t>SCRUBBER</a:t>
            </a:r>
            <a:endParaRPr lang="zh-CN" altLang="en-US" dirty="0"/>
          </a:p>
        </p:txBody>
      </p:sp>
      <p:sp>
        <p:nvSpPr>
          <p:cNvPr id="18" name="文本框 17">
            <a:extLst>
              <a:ext uri="{FF2B5EF4-FFF2-40B4-BE49-F238E27FC236}">
                <a16:creationId xmlns:a16="http://schemas.microsoft.com/office/drawing/2014/main" id="{ADA9138A-27F1-4B01-B9AD-9332DB282039}"/>
              </a:ext>
            </a:extLst>
          </p:cNvPr>
          <p:cNvSpPr txBox="1"/>
          <p:nvPr/>
        </p:nvSpPr>
        <p:spPr>
          <a:xfrm>
            <a:off x="4403664" y="6247662"/>
            <a:ext cx="927782" cy="384721"/>
          </a:xfrm>
          <a:prstGeom prst="rect">
            <a:avLst/>
          </a:prstGeom>
          <a:noFill/>
        </p:spPr>
        <p:txBody>
          <a:bodyPr wrap="square" rtlCol="0">
            <a:spAutoFit/>
          </a:bodyPr>
          <a:lstStyle/>
          <a:p>
            <a:r>
              <a:rPr lang="en-US" altLang="zh-CN" dirty="0"/>
              <a:t>PUMP</a:t>
            </a:r>
            <a:endParaRPr lang="zh-CN" altLang="en-US" dirty="0"/>
          </a:p>
        </p:txBody>
      </p:sp>
      <p:sp>
        <p:nvSpPr>
          <p:cNvPr id="19" name="文本框 18">
            <a:extLst>
              <a:ext uri="{FF2B5EF4-FFF2-40B4-BE49-F238E27FC236}">
                <a16:creationId xmlns:a16="http://schemas.microsoft.com/office/drawing/2014/main" id="{CCBDB073-1B4A-47C6-8F8C-3125A9205D06}"/>
              </a:ext>
            </a:extLst>
          </p:cNvPr>
          <p:cNvSpPr txBox="1"/>
          <p:nvPr/>
        </p:nvSpPr>
        <p:spPr>
          <a:xfrm>
            <a:off x="10501740" y="6261845"/>
            <a:ext cx="550151" cy="384721"/>
          </a:xfrm>
          <a:prstGeom prst="rect">
            <a:avLst/>
          </a:prstGeom>
          <a:noFill/>
        </p:spPr>
        <p:txBody>
          <a:bodyPr wrap="none" rtlCol="0">
            <a:spAutoFit/>
          </a:bodyPr>
          <a:lstStyle/>
          <a:p>
            <a:r>
              <a:rPr lang="en-US" altLang="zh-CN" dirty="0"/>
              <a:t>LDS</a:t>
            </a:r>
            <a:endParaRPr lang="zh-CN" altLang="en-US" dirty="0"/>
          </a:p>
        </p:txBody>
      </p:sp>
    </p:spTree>
    <p:extLst>
      <p:ext uri="{BB962C8B-B14F-4D97-AF65-F5344CB8AC3E}">
        <p14:creationId xmlns:p14="http://schemas.microsoft.com/office/powerpoint/2010/main" val="1166483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AFCF0CA-477C-4962-917D-E433CAC5ACF6}"/>
              </a:ext>
            </a:extLst>
          </p:cNvPr>
          <p:cNvGrpSpPr/>
          <p:nvPr/>
        </p:nvGrpSpPr>
        <p:grpSpPr>
          <a:xfrm>
            <a:off x="335360" y="276632"/>
            <a:ext cx="576064" cy="557950"/>
            <a:chOff x="298460" y="987574"/>
            <a:chExt cx="288032" cy="279687"/>
          </a:xfrm>
        </p:grpSpPr>
        <p:sp>
          <p:nvSpPr>
            <p:cNvPr id="3" name="矩形 2">
              <a:extLst>
                <a:ext uri="{FF2B5EF4-FFF2-40B4-BE49-F238E27FC236}">
                  <a16:creationId xmlns:a16="http://schemas.microsoft.com/office/drawing/2014/main" id="{8FE15439-4785-459E-B8C6-353E0B972DFD}"/>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sp>
          <p:nvSpPr>
            <p:cNvPr id="4" name="矩形 3">
              <a:extLst>
                <a:ext uri="{FF2B5EF4-FFF2-40B4-BE49-F238E27FC236}">
                  <a16:creationId xmlns:a16="http://schemas.microsoft.com/office/drawing/2014/main" id="{00015EFE-CEFA-485D-8B38-5DD56F8D30C1}"/>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grpSp>
      <p:sp>
        <p:nvSpPr>
          <p:cNvPr id="7" name="文本框 6">
            <a:extLst>
              <a:ext uri="{FF2B5EF4-FFF2-40B4-BE49-F238E27FC236}">
                <a16:creationId xmlns:a16="http://schemas.microsoft.com/office/drawing/2014/main" id="{C89FFD74-99C7-4BDF-8827-14158B1659CC}"/>
              </a:ext>
            </a:extLst>
          </p:cNvPr>
          <p:cNvSpPr txBox="1"/>
          <p:nvPr/>
        </p:nvSpPr>
        <p:spPr>
          <a:xfrm>
            <a:off x="978984" y="261793"/>
            <a:ext cx="1005403" cy="584775"/>
          </a:xfrm>
          <a:prstGeom prst="rect">
            <a:avLst/>
          </a:prstGeom>
          <a:noFill/>
        </p:spPr>
        <p:txBody>
          <a:bodyPr wrap="none" rtlCol="0">
            <a:spAutoFit/>
          </a:bodyPr>
          <a:lstStyle/>
          <a:p>
            <a:pPr>
              <a:defRPr/>
            </a:pPr>
            <a:r>
              <a:rPr kumimoji="1" lang="zh-CN" altLang="en-US" sz="3200" b="1" dirty="0">
                <a:solidFill>
                  <a:schemeClr val="tx2"/>
                </a:solidFill>
                <a:latin typeface="Arial" panose="020B0604020202020204" pitchFamily="34" charset="0"/>
                <a:ea typeface="MS PGothic" panose="020B0600070205080204" pitchFamily="34" charset="-128"/>
              </a:rPr>
              <a:t>目录</a:t>
            </a:r>
            <a:endParaRPr kumimoji="1" lang="zh-CN" altLang="en-US" sz="3200" b="1" dirty="0">
              <a:solidFill>
                <a:srgbClr val="003E87"/>
              </a:solidFill>
              <a:latin typeface="微软雅黑" panose="020B0503020204020204" pitchFamily="34" charset="-122"/>
              <a:ea typeface="微软雅黑" panose="020B0503020204020204" pitchFamily="34" charset="-122"/>
            </a:endParaRPr>
          </a:p>
        </p:txBody>
      </p:sp>
      <p:grpSp>
        <p:nvGrpSpPr>
          <p:cNvPr id="139" name="组合 138">
            <a:extLst>
              <a:ext uri="{FF2B5EF4-FFF2-40B4-BE49-F238E27FC236}">
                <a16:creationId xmlns:a16="http://schemas.microsoft.com/office/drawing/2014/main" id="{E74D2276-D040-41F5-90A0-16E4869F536E}"/>
              </a:ext>
            </a:extLst>
          </p:cNvPr>
          <p:cNvGrpSpPr/>
          <p:nvPr/>
        </p:nvGrpSpPr>
        <p:grpSpPr>
          <a:xfrm>
            <a:off x="1116902" y="4401810"/>
            <a:ext cx="3007475" cy="477612"/>
            <a:chOff x="6188988" y="1735810"/>
            <a:chExt cx="3312969" cy="526127"/>
          </a:xfrm>
        </p:grpSpPr>
        <p:grpSp>
          <p:nvGrpSpPr>
            <p:cNvPr id="160" name="组合 159">
              <a:extLst>
                <a:ext uri="{FF2B5EF4-FFF2-40B4-BE49-F238E27FC236}">
                  <a16:creationId xmlns:a16="http://schemas.microsoft.com/office/drawing/2014/main" id="{7FDDEADF-AEB7-49DB-A4AE-E3543278D5B9}"/>
                </a:ext>
              </a:extLst>
            </p:cNvPr>
            <p:cNvGrpSpPr/>
            <p:nvPr/>
          </p:nvGrpSpPr>
          <p:grpSpPr>
            <a:xfrm>
              <a:off x="6188988" y="1735810"/>
              <a:ext cx="3312969" cy="526127"/>
              <a:chOff x="6245817" y="1735810"/>
              <a:chExt cx="4377352" cy="695160"/>
            </a:xfrm>
          </p:grpSpPr>
          <p:sp>
            <p:nvSpPr>
              <p:cNvPr id="162" name="矩形 161">
                <a:extLst>
                  <a:ext uri="{FF2B5EF4-FFF2-40B4-BE49-F238E27FC236}">
                    <a16:creationId xmlns:a16="http://schemas.microsoft.com/office/drawing/2014/main" id="{8DA44FD4-096B-418C-9340-28FC967F95C1}"/>
                  </a:ext>
                </a:extLst>
              </p:cNvPr>
              <p:cNvSpPr/>
              <p:nvPr/>
            </p:nvSpPr>
            <p:spPr>
              <a:xfrm>
                <a:off x="6245817" y="1735810"/>
                <a:ext cx="4377352" cy="695160"/>
              </a:xfrm>
              <a:prstGeom prst="rect">
                <a:avLst/>
              </a:prstGeom>
              <a:solidFill>
                <a:schemeClr val="bg1"/>
              </a:solidFill>
              <a:ln w="12700">
                <a:solidFill>
                  <a:schemeClr val="bg1">
                    <a:lumMod val="85000"/>
                  </a:schemeClr>
                </a:soli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600" dirty="0">
                    <a:cs typeface="+mn-ea"/>
                    <a:sym typeface="+mn-lt"/>
                  </a:rPr>
                  <a:t>传送系统传送的 啊啊所多发陈统传送</a:t>
                </a:r>
              </a:p>
            </p:txBody>
          </p:sp>
          <p:sp>
            <p:nvSpPr>
              <p:cNvPr id="163" name="矩形 162">
                <a:extLst>
                  <a:ext uri="{FF2B5EF4-FFF2-40B4-BE49-F238E27FC236}">
                    <a16:creationId xmlns:a16="http://schemas.microsoft.com/office/drawing/2014/main" id="{E15C2575-23B9-4035-8938-F96DF2E7F091}"/>
                  </a:ext>
                </a:extLst>
              </p:cNvPr>
              <p:cNvSpPr/>
              <p:nvPr/>
            </p:nvSpPr>
            <p:spPr>
              <a:xfrm>
                <a:off x="6245817" y="1735810"/>
                <a:ext cx="995230" cy="695160"/>
              </a:xfrm>
              <a:prstGeom prst="rect">
                <a:avLst/>
              </a:prstGeom>
              <a:gradFill>
                <a:gsLst>
                  <a:gs pos="0">
                    <a:srgbClr val="46A2D0"/>
                  </a:gs>
                  <a:gs pos="100000">
                    <a:srgbClr val="146DAD"/>
                  </a:gs>
                </a:gsLst>
                <a:lin ang="5400000" scaled="1"/>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effectLst>
                      <a:outerShdw blurRad="38100" dist="38100" dir="2700000" algn="tl">
                        <a:srgbClr val="000000">
                          <a:alpha val="43137"/>
                        </a:srgbClr>
                      </a:outerShdw>
                    </a:effectLst>
                    <a:cs typeface="+mn-ea"/>
                    <a:sym typeface="+mn-lt"/>
                  </a:rPr>
                  <a:t>05</a:t>
                </a:r>
                <a:endParaRPr lang="zh-CN" altLang="en-US" sz="2400" dirty="0">
                  <a:effectLst>
                    <a:outerShdw blurRad="38100" dist="38100" dir="2700000" algn="tl">
                      <a:srgbClr val="000000">
                        <a:alpha val="43137"/>
                      </a:srgbClr>
                    </a:outerShdw>
                  </a:effectLst>
                  <a:cs typeface="+mn-ea"/>
                  <a:sym typeface="+mn-lt"/>
                </a:endParaRPr>
              </a:p>
            </p:txBody>
          </p:sp>
        </p:grpSp>
        <p:sp>
          <p:nvSpPr>
            <p:cNvPr id="161" name="文本框 16">
              <a:extLst>
                <a:ext uri="{FF2B5EF4-FFF2-40B4-BE49-F238E27FC236}">
                  <a16:creationId xmlns:a16="http://schemas.microsoft.com/office/drawing/2014/main" id="{447003B5-786E-45E3-AC27-20555E38ABE2}"/>
                </a:ext>
              </a:extLst>
            </p:cNvPr>
            <p:cNvSpPr txBox="1"/>
            <p:nvPr/>
          </p:nvSpPr>
          <p:spPr>
            <a:xfrm>
              <a:off x="7229956" y="1790143"/>
              <a:ext cx="1333557" cy="44075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cs typeface="+mn-ea"/>
                  <a:sym typeface="+mn-lt"/>
                </a:rPr>
                <a:t>加热系统</a:t>
              </a:r>
            </a:p>
          </p:txBody>
        </p:sp>
      </p:grpSp>
      <p:grpSp>
        <p:nvGrpSpPr>
          <p:cNvPr id="141" name="组合 140">
            <a:extLst>
              <a:ext uri="{FF2B5EF4-FFF2-40B4-BE49-F238E27FC236}">
                <a16:creationId xmlns:a16="http://schemas.microsoft.com/office/drawing/2014/main" id="{3AD3A423-1703-4C9F-B60F-A6C69F187ACD}"/>
              </a:ext>
            </a:extLst>
          </p:cNvPr>
          <p:cNvGrpSpPr/>
          <p:nvPr/>
        </p:nvGrpSpPr>
        <p:grpSpPr>
          <a:xfrm>
            <a:off x="1080648" y="3756291"/>
            <a:ext cx="3007475" cy="477612"/>
            <a:chOff x="6188988" y="1735810"/>
            <a:chExt cx="3312969" cy="526127"/>
          </a:xfrm>
        </p:grpSpPr>
        <p:grpSp>
          <p:nvGrpSpPr>
            <p:cNvPr id="156" name="组合 155">
              <a:extLst>
                <a:ext uri="{FF2B5EF4-FFF2-40B4-BE49-F238E27FC236}">
                  <a16:creationId xmlns:a16="http://schemas.microsoft.com/office/drawing/2014/main" id="{FE3F9138-75BD-4A82-8249-271293F98760}"/>
                </a:ext>
              </a:extLst>
            </p:cNvPr>
            <p:cNvGrpSpPr/>
            <p:nvPr/>
          </p:nvGrpSpPr>
          <p:grpSpPr>
            <a:xfrm>
              <a:off x="6188988" y="1735810"/>
              <a:ext cx="3312969" cy="526127"/>
              <a:chOff x="6245817" y="1735810"/>
              <a:chExt cx="4377352" cy="695160"/>
            </a:xfrm>
          </p:grpSpPr>
          <p:sp>
            <p:nvSpPr>
              <p:cNvPr id="158" name="矩形 157">
                <a:extLst>
                  <a:ext uri="{FF2B5EF4-FFF2-40B4-BE49-F238E27FC236}">
                    <a16:creationId xmlns:a16="http://schemas.microsoft.com/office/drawing/2014/main" id="{95C9BAD2-7BC7-4300-8FF7-539DC9654FCF}"/>
                  </a:ext>
                </a:extLst>
              </p:cNvPr>
              <p:cNvSpPr/>
              <p:nvPr/>
            </p:nvSpPr>
            <p:spPr>
              <a:xfrm>
                <a:off x="6245817" y="1735810"/>
                <a:ext cx="4377352" cy="695160"/>
              </a:xfrm>
              <a:prstGeom prst="rect">
                <a:avLst/>
              </a:prstGeom>
              <a:solidFill>
                <a:schemeClr val="bg1"/>
              </a:solidFill>
              <a:ln w="12700">
                <a:solidFill>
                  <a:schemeClr val="bg1">
                    <a:lumMod val="85000"/>
                  </a:schemeClr>
                </a:soli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cs typeface="+mn-ea"/>
                  <a:sym typeface="+mn-lt"/>
                </a:endParaRPr>
              </a:p>
            </p:txBody>
          </p:sp>
          <p:sp>
            <p:nvSpPr>
              <p:cNvPr id="159" name="矩形 158">
                <a:extLst>
                  <a:ext uri="{FF2B5EF4-FFF2-40B4-BE49-F238E27FC236}">
                    <a16:creationId xmlns:a16="http://schemas.microsoft.com/office/drawing/2014/main" id="{B05E372C-0749-4E3D-98D0-CA1CD30CFD6B}"/>
                  </a:ext>
                </a:extLst>
              </p:cNvPr>
              <p:cNvSpPr/>
              <p:nvPr/>
            </p:nvSpPr>
            <p:spPr>
              <a:xfrm>
                <a:off x="6245817" y="1735810"/>
                <a:ext cx="995230" cy="695160"/>
              </a:xfrm>
              <a:prstGeom prst="rect">
                <a:avLst/>
              </a:prstGeom>
              <a:gradFill>
                <a:gsLst>
                  <a:gs pos="0">
                    <a:srgbClr val="46A2D0"/>
                  </a:gs>
                  <a:gs pos="100000">
                    <a:srgbClr val="146DAD"/>
                  </a:gs>
                </a:gsLst>
                <a:lin ang="5400000" scaled="1"/>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effectLst>
                      <a:outerShdw blurRad="38100" dist="38100" dir="2700000" algn="tl">
                        <a:srgbClr val="000000">
                          <a:alpha val="43137"/>
                        </a:srgbClr>
                      </a:outerShdw>
                    </a:effectLst>
                    <a:cs typeface="+mn-ea"/>
                    <a:sym typeface="+mn-lt"/>
                  </a:rPr>
                  <a:t>04</a:t>
                </a:r>
                <a:endParaRPr lang="zh-CN" altLang="en-US" sz="2400" dirty="0">
                  <a:effectLst>
                    <a:outerShdw blurRad="38100" dist="38100" dir="2700000" algn="tl">
                      <a:srgbClr val="000000">
                        <a:alpha val="43137"/>
                      </a:srgbClr>
                    </a:outerShdw>
                  </a:effectLst>
                  <a:cs typeface="+mn-ea"/>
                  <a:sym typeface="+mn-lt"/>
                </a:endParaRPr>
              </a:p>
            </p:txBody>
          </p:sp>
        </p:grpSp>
        <p:sp>
          <p:nvSpPr>
            <p:cNvPr id="157" name="文本框 21">
              <a:extLst>
                <a:ext uri="{FF2B5EF4-FFF2-40B4-BE49-F238E27FC236}">
                  <a16:creationId xmlns:a16="http://schemas.microsoft.com/office/drawing/2014/main" id="{E56A6A7D-936B-4D65-8D1D-16EE9B61532D}"/>
                </a:ext>
              </a:extLst>
            </p:cNvPr>
            <p:cNvSpPr txBox="1"/>
            <p:nvPr/>
          </p:nvSpPr>
          <p:spPr>
            <a:xfrm>
              <a:off x="7229956" y="1790143"/>
              <a:ext cx="1333557" cy="44075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cs typeface="+mn-ea"/>
                  <a:sym typeface="+mn-lt"/>
                </a:rPr>
                <a:t>传送系统</a:t>
              </a:r>
            </a:p>
          </p:txBody>
        </p:sp>
      </p:grpSp>
      <p:grpSp>
        <p:nvGrpSpPr>
          <p:cNvPr id="31" name="组合 30">
            <a:extLst>
              <a:ext uri="{FF2B5EF4-FFF2-40B4-BE49-F238E27FC236}">
                <a16:creationId xmlns:a16="http://schemas.microsoft.com/office/drawing/2014/main" id="{7E8ADDE7-2CC4-47EB-9582-963BF45B040A}"/>
              </a:ext>
            </a:extLst>
          </p:cNvPr>
          <p:cNvGrpSpPr/>
          <p:nvPr/>
        </p:nvGrpSpPr>
        <p:grpSpPr>
          <a:xfrm>
            <a:off x="1117531" y="2409932"/>
            <a:ext cx="3007475" cy="477612"/>
            <a:chOff x="6188988" y="1735810"/>
            <a:chExt cx="3312969" cy="526127"/>
          </a:xfrm>
        </p:grpSpPr>
        <p:grpSp>
          <p:nvGrpSpPr>
            <p:cNvPr id="32" name="组合 31">
              <a:extLst>
                <a:ext uri="{FF2B5EF4-FFF2-40B4-BE49-F238E27FC236}">
                  <a16:creationId xmlns:a16="http://schemas.microsoft.com/office/drawing/2014/main" id="{42720628-5CCA-408E-8190-C9AD7888A853}"/>
                </a:ext>
              </a:extLst>
            </p:cNvPr>
            <p:cNvGrpSpPr/>
            <p:nvPr/>
          </p:nvGrpSpPr>
          <p:grpSpPr>
            <a:xfrm>
              <a:off x="6188988" y="1735810"/>
              <a:ext cx="3312969" cy="526127"/>
              <a:chOff x="6245817" y="1735810"/>
              <a:chExt cx="4377352" cy="695160"/>
            </a:xfrm>
          </p:grpSpPr>
          <p:sp>
            <p:nvSpPr>
              <p:cNvPr id="34" name="矩形 33">
                <a:extLst>
                  <a:ext uri="{FF2B5EF4-FFF2-40B4-BE49-F238E27FC236}">
                    <a16:creationId xmlns:a16="http://schemas.microsoft.com/office/drawing/2014/main" id="{3A24D82C-2C12-4C7A-9746-6F0C8EC8EB81}"/>
                  </a:ext>
                </a:extLst>
              </p:cNvPr>
              <p:cNvSpPr/>
              <p:nvPr/>
            </p:nvSpPr>
            <p:spPr>
              <a:xfrm>
                <a:off x="6245817" y="1735810"/>
                <a:ext cx="4377352" cy="695160"/>
              </a:xfrm>
              <a:prstGeom prst="rect">
                <a:avLst/>
              </a:prstGeom>
              <a:solidFill>
                <a:schemeClr val="bg1"/>
              </a:solidFill>
              <a:ln w="12700">
                <a:solidFill>
                  <a:schemeClr val="bg1">
                    <a:lumMod val="85000"/>
                  </a:schemeClr>
                </a:soli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cs typeface="+mn-ea"/>
                  <a:sym typeface="+mn-lt"/>
                </a:endParaRPr>
              </a:p>
            </p:txBody>
          </p:sp>
          <p:sp>
            <p:nvSpPr>
              <p:cNvPr id="35" name="矩形 34">
                <a:extLst>
                  <a:ext uri="{FF2B5EF4-FFF2-40B4-BE49-F238E27FC236}">
                    <a16:creationId xmlns:a16="http://schemas.microsoft.com/office/drawing/2014/main" id="{A66721EB-9173-4FD1-AF75-5C7C8B1F1DF7}"/>
                  </a:ext>
                </a:extLst>
              </p:cNvPr>
              <p:cNvSpPr/>
              <p:nvPr/>
            </p:nvSpPr>
            <p:spPr>
              <a:xfrm>
                <a:off x="6245817" y="1735810"/>
                <a:ext cx="995230" cy="695160"/>
              </a:xfrm>
              <a:prstGeom prst="rect">
                <a:avLst/>
              </a:prstGeom>
              <a:gradFill>
                <a:gsLst>
                  <a:gs pos="0">
                    <a:srgbClr val="46A2D0"/>
                  </a:gs>
                  <a:gs pos="100000">
                    <a:srgbClr val="146DAD"/>
                  </a:gs>
                </a:gsLst>
                <a:lin ang="5400000" scaled="1"/>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effectLst>
                      <a:outerShdw blurRad="38100" dist="38100" dir="2700000" algn="tl">
                        <a:srgbClr val="000000">
                          <a:alpha val="43137"/>
                        </a:srgbClr>
                      </a:outerShdw>
                    </a:effectLst>
                    <a:cs typeface="+mn-ea"/>
                    <a:sym typeface="+mn-lt"/>
                  </a:rPr>
                  <a:t>02</a:t>
                </a:r>
                <a:endParaRPr lang="zh-CN" altLang="en-US" sz="2400" dirty="0">
                  <a:effectLst>
                    <a:outerShdw blurRad="38100" dist="38100" dir="2700000" algn="tl">
                      <a:srgbClr val="000000">
                        <a:alpha val="43137"/>
                      </a:srgbClr>
                    </a:outerShdw>
                  </a:effectLst>
                  <a:cs typeface="+mn-ea"/>
                  <a:sym typeface="+mn-lt"/>
                </a:endParaRPr>
              </a:p>
            </p:txBody>
          </p:sp>
        </p:grpSp>
        <p:sp>
          <p:nvSpPr>
            <p:cNvPr id="33" name="文本框 74">
              <a:extLst>
                <a:ext uri="{FF2B5EF4-FFF2-40B4-BE49-F238E27FC236}">
                  <a16:creationId xmlns:a16="http://schemas.microsoft.com/office/drawing/2014/main" id="{631525B9-EC62-43F4-9821-36A78BB4C6D3}"/>
                </a:ext>
              </a:extLst>
            </p:cNvPr>
            <p:cNvSpPr txBox="1"/>
            <p:nvPr/>
          </p:nvSpPr>
          <p:spPr>
            <a:xfrm>
              <a:off x="6990243" y="1789479"/>
              <a:ext cx="2463691" cy="44075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cs typeface="+mn-ea"/>
                  <a:sym typeface="+mn-lt"/>
                </a:rPr>
                <a:t>氧化膜原理、机制</a:t>
              </a:r>
            </a:p>
          </p:txBody>
        </p:sp>
      </p:grpSp>
      <p:grpSp>
        <p:nvGrpSpPr>
          <p:cNvPr id="51" name="组合 50">
            <a:extLst>
              <a:ext uri="{FF2B5EF4-FFF2-40B4-BE49-F238E27FC236}">
                <a16:creationId xmlns:a16="http://schemas.microsoft.com/office/drawing/2014/main" id="{8EB33639-7FDD-4502-AA2A-1440486323C5}"/>
              </a:ext>
            </a:extLst>
          </p:cNvPr>
          <p:cNvGrpSpPr/>
          <p:nvPr/>
        </p:nvGrpSpPr>
        <p:grpSpPr>
          <a:xfrm>
            <a:off x="1117533" y="5105328"/>
            <a:ext cx="3007475" cy="477612"/>
            <a:chOff x="6188988" y="1735810"/>
            <a:chExt cx="3312969" cy="526127"/>
          </a:xfrm>
        </p:grpSpPr>
        <p:grpSp>
          <p:nvGrpSpPr>
            <p:cNvPr id="52" name="组合 51">
              <a:extLst>
                <a:ext uri="{FF2B5EF4-FFF2-40B4-BE49-F238E27FC236}">
                  <a16:creationId xmlns:a16="http://schemas.microsoft.com/office/drawing/2014/main" id="{CA63DCE1-9361-43F1-99F9-043A175D1B03}"/>
                </a:ext>
              </a:extLst>
            </p:cNvPr>
            <p:cNvGrpSpPr/>
            <p:nvPr/>
          </p:nvGrpSpPr>
          <p:grpSpPr>
            <a:xfrm>
              <a:off x="6188988" y="1735810"/>
              <a:ext cx="3312969" cy="526127"/>
              <a:chOff x="6245817" y="1735810"/>
              <a:chExt cx="4377352" cy="695160"/>
            </a:xfrm>
          </p:grpSpPr>
          <p:sp>
            <p:nvSpPr>
              <p:cNvPr id="54" name="矩形 53">
                <a:extLst>
                  <a:ext uri="{FF2B5EF4-FFF2-40B4-BE49-F238E27FC236}">
                    <a16:creationId xmlns:a16="http://schemas.microsoft.com/office/drawing/2014/main" id="{AC400E8F-01D2-4F5A-84FB-B9E2E3F19EBF}"/>
                  </a:ext>
                </a:extLst>
              </p:cNvPr>
              <p:cNvSpPr/>
              <p:nvPr/>
            </p:nvSpPr>
            <p:spPr>
              <a:xfrm>
                <a:off x="6245817" y="1735810"/>
                <a:ext cx="4377352" cy="695160"/>
              </a:xfrm>
              <a:prstGeom prst="rect">
                <a:avLst/>
              </a:prstGeom>
              <a:solidFill>
                <a:schemeClr val="bg1"/>
              </a:solidFill>
              <a:ln w="12700">
                <a:solidFill>
                  <a:schemeClr val="bg1">
                    <a:lumMod val="85000"/>
                  </a:schemeClr>
                </a:soli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cs typeface="+mn-ea"/>
                  <a:sym typeface="+mn-lt"/>
                </a:endParaRPr>
              </a:p>
            </p:txBody>
          </p:sp>
          <p:sp>
            <p:nvSpPr>
              <p:cNvPr id="55" name="矩形 54">
                <a:extLst>
                  <a:ext uri="{FF2B5EF4-FFF2-40B4-BE49-F238E27FC236}">
                    <a16:creationId xmlns:a16="http://schemas.microsoft.com/office/drawing/2014/main" id="{AA4A0C98-209A-4C69-B1B5-666C1067ED3C}"/>
                  </a:ext>
                </a:extLst>
              </p:cNvPr>
              <p:cNvSpPr/>
              <p:nvPr/>
            </p:nvSpPr>
            <p:spPr>
              <a:xfrm>
                <a:off x="6245817" y="1735810"/>
                <a:ext cx="995230" cy="695160"/>
              </a:xfrm>
              <a:prstGeom prst="rect">
                <a:avLst/>
              </a:prstGeom>
              <a:gradFill>
                <a:gsLst>
                  <a:gs pos="0">
                    <a:srgbClr val="46A2D0"/>
                  </a:gs>
                  <a:gs pos="100000">
                    <a:srgbClr val="146DAD"/>
                  </a:gs>
                </a:gsLst>
                <a:lin ang="5400000" scaled="1"/>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effectLst>
                      <a:outerShdw blurRad="38100" dist="38100" dir="2700000" algn="tl">
                        <a:srgbClr val="000000">
                          <a:alpha val="43137"/>
                        </a:srgbClr>
                      </a:outerShdw>
                    </a:effectLst>
                    <a:cs typeface="+mn-ea"/>
                    <a:sym typeface="+mn-lt"/>
                  </a:rPr>
                  <a:t>06</a:t>
                </a:r>
                <a:endParaRPr lang="zh-CN" altLang="en-US" sz="2400" dirty="0">
                  <a:effectLst>
                    <a:outerShdw blurRad="38100" dist="38100" dir="2700000" algn="tl">
                      <a:srgbClr val="000000">
                        <a:alpha val="43137"/>
                      </a:srgbClr>
                    </a:outerShdw>
                  </a:effectLst>
                  <a:cs typeface="+mn-ea"/>
                  <a:sym typeface="+mn-lt"/>
                </a:endParaRPr>
              </a:p>
            </p:txBody>
          </p:sp>
        </p:grpSp>
        <p:sp>
          <p:nvSpPr>
            <p:cNvPr id="53" name="文本框 74">
              <a:extLst>
                <a:ext uri="{FF2B5EF4-FFF2-40B4-BE49-F238E27FC236}">
                  <a16:creationId xmlns:a16="http://schemas.microsoft.com/office/drawing/2014/main" id="{202B0E46-226B-467A-A7F0-E395FFD6438F}"/>
                </a:ext>
              </a:extLst>
            </p:cNvPr>
            <p:cNvSpPr txBox="1"/>
            <p:nvPr/>
          </p:nvSpPr>
          <p:spPr>
            <a:xfrm>
              <a:off x="7229956" y="1790143"/>
              <a:ext cx="1333557" cy="44075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cs typeface="+mn-ea"/>
                  <a:sym typeface="+mn-lt"/>
                </a:rPr>
                <a:t>炉管材料</a:t>
              </a:r>
            </a:p>
          </p:txBody>
        </p:sp>
      </p:grpSp>
      <p:grpSp>
        <p:nvGrpSpPr>
          <p:cNvPr id="56" name="组合 55">
            <a:extLst>
              <a:ext uri="{FF2B5EF4-FFF2-40B4-BE49-F238E27FC236}">
                <a16:creationId xmlns:a16="http://schemas.microsoft.com/office/drawing/2014/main" id="{F88CD47C-9AD6-46FB-A52E-F2F815253CF1}"/>
              </a:ext>
            </a:extLst>
          </p:cNvPr>
          <p:cNvGrpSpPr/>
          <p:nvPr/>
        </p:nvGrpSpPr>
        <p:grpSpPr>
          <a:xfrm>
            <a:off x="1117532" y="1717037"/>
            <a:ext cx="3007475" cy="477612"/>
            <a:chOff x="6188988" y="1735810"/>
            <a:chExt cx="3312969" cy="526127"/>
          </a:xfrm>
        </p:grpSpPr>
        <p:grpSp>
          <p:nvGrpSpPr>
            <p:cNvPr id="57" name="组合 56">
              <a:extLst>
                <a:ext uri="{FF2B5EF4-FFF2-40B4-BE49-F238E27FC236}">
                  <a16:creationId xmlns:a16="http://schemas.microsoft.com/office/drawing/2014/main" id="{1C96826F-AAC0-44DB-B7D2-77AA5B630A68}"/>
                </a:ext>
              </a:extLst>
            </p:cNvPr>
            <p:cNvGrpSpPr/>
            <p:nvPr/>
          </p:nvGrpSpPr>
          <p:grpSpPr>
            <a:xfrm>
              <a:off x="6188988" y="1735810"/>
              <a:ext cx="3312969" cy="526127"/>
              <a:chOff x="6245817" y="1735810"/>
              <a:chExt cx="4377352" cy="695160"/>
            </a:xfrm>
          </p:grpSpPr>
          <p:sp>
            <p:nvSpPr>
              <p:cNvPr id="59" name="矩形 58">
                <a:extLst>
                  <a:ext uri="{FF2B5EF4-FFF2-40B4-BE49-F238E27FC236}">
                    <a16:creationId xmlns:a16="http://schemas.microsoft.com/office/drawing/2014/main" id="{A16741EF-9133-4DA2-87DE-CE72676489C4}"/>
                  </a:ext>
                </a:extLst>
              </p:cNvPr>
              <p:cNvSpPr/>
              <p:nvPr/>
            </p:nvSpPr>
            <p:spPr>
              <a:xfrm>
                <a:off x="6245817" y="1735810"/>
                <a:ext cx="4377352" cy="695160"/>
              </a:xfrm>
              <a:prstGeom prst="rect">
                <a:avLst/>
              </a:prstGeom>
              <a:solidFill>
                <a:schemeClr val="bg1"/>
              </a:solidFill>
              <a:ln w="12700">
                <a:solidFill>
                  <a:schemeClr val="bg1">
                    <a:lumMod val="85000"/>
                  </a:schemeClr>
                </a:soli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cs typeface="+mn-ea"/>
                  <a:sym typeface="+mn-lt"/>
                </a:endParaRPr>
              </a:p>
            </p:txBody>
          </p:sp>
          <p:sp>
            <p:nvSpPr>
              <p:cNvPr id="60" name="矩形 59">
                <a:extLst>
                  <a:ext uri="{FF2B5EF4-FFF2-40B4-BE49-F238E27FC236}">
                    <a16:creationId xmlns:a16="http://schemas.microsoft.com/office/drawing/2014/main" id="{62ADC202-829F-4813-B114-79E8807893EF}"/>
                  </a:ext>
                </a:extLst>
              </p:cNvPr>
              <p:cNvSpPr/>
              <p:nvPr/>
            </p:nvSpPr>
            <p:spPr>
              <a:xfrm>
                <a:off x="6245817" y="1735810"/>
                <a:ext cx="995230" cy="695160"/>
              </a:xfrm>
              <a:prstGeom prst="rect">
                <a:avLst/>
              </a:prstGeom>
              <a:gradFill>
                <a:gsLst>
                  <a:gs pos="0">
                    <a:srgbClr val="46A2D0"/>
                  </a:gs>
                  <a:gs pos="100000">
                    <a:srgbClr val="146DAD"/>
                  </a:gs>
                </a:gsLst>
                <a:lin ang="5400000" scaled="1"/>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effectLst>
                      <a:outerShdw blurRad="38100" dist="38100" dir="2700000" algn="tl">
                        <a:srgbClr val="000000">
                          <a:alpha val="43137"/>
                        </a:srgbClr>
                      </a:outerShdw>
                    </a:effectLst>
                    <a:cs typeface="+mn-ea"/>
                    <a:sym typeface="+mn-lt"/>
                  </a:rPr>
                  <a:t>01</a:t>
                </a:r>
                <a:endParaRPr lang="zh-CN" altLang="en-US" sz="2400" dirty="0">
                  <a:effectLst>
                    <a:outerShdw blurRad="38100" dist="38100" dir="2700000" algn="tl">
                      <a:srgbClr val="000000">
                        <a:alpha val="43137"/>
                      </a:srgbClr>
                    </a:outerShdw>
                  </a:effectLst>
                  <a:cs typeface="+mn-ea"/>
                  <a:sym typeface="+mn-lt"/>
                </a:endParaRPr>
              </a:p>
            </p:txBody>
          </p:sp>
        </p:grpSp>
        <p:sp>
          <p:nvSpPr>
            <p:cNvPr id="58" name="文本框 74">
              <a:extLst>
                <a:ext uri="{FF2B5EF4-FFF2-40B4-BE49-F238E27FC236}">
                  <a16:creationId xmlns:a16="http://schemas.microsoft.com/office/drawing/2014/main" id="{661EFB72-AEF4-4414-870C-D1A5D5D16C61}"/>
                </a:ext>
              </a:extLst>
            </p:cNvPr>
            <p:cNvSpPr txBox="1"/>
            <p:nvPr/>
          </p:nvSpPr>
          <p:spPr>
            <a:xfrm>
              <a:off x="7229956" y="1790143"/>
              <a:ext cx="2181157" cy="44075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cs typeface="+mn-ea"/>
                  <a:sym typeface="+mn-lt"/>
                </a:rPr>
                <a:t>扩散原理、机制</a:t>
              </a:r>
            </a:p>
          </p:txBody>
        </p:sp>
      </p:grpSp>
      <p:grpSp>
        <p:nvGrpSpPr>
          <p:cNvPr id="61" name="组合 60">
            <a:extLst>
              <a:ext uri="{FF2B5EF4-FFF2-40B4-BE49-F238E27FC236}">
                <a16:creationId xmlns:a16="http://schemas.microsoft.com/office/drawing/2014/main" id="{8761951F-57DC-4D59-A90D-5E468566BB14}"/>
              </a:ext>
            </a:extLst>
          </p:cNvPr>
          <p:cNvGrpSpPr/>
          <p:nvPr/>
        </p:nvGrpSpPr>
        <p:grpSpPr>
          <a:xfrm>
            <a:off x="1116902" y="3120582"/>
            <a:ext cx="3007475" cy="477612"/>
            <a:chOff x="6188988" y="1735810"/>
            <a:chExt cx="3312969" cy="526127"/>
          </a:xfrm>
        </p:grpSpPr>
        <p:grpSp>
          <p:nvGrpSpPr>
            <p:cNvPr id="62" name="组合 61">
              <a:extLst>
                <a:ext uri="{FF2B5EF4-FFF2-40B4-BE49-F238E27FC236}">
                  <a16:creationId xmlns:a16="http://schemas.microsoft.com/office/drawing/2014/main" id="{3FE5EFBE-DE50-44E5-9919-265A0D6945FD}"/>
                </a:ext>
              </a:extLst>
            </p:cNvPr>
            <p:cNvGrpSpPr/>
            <p:nvPr/>
          </p:nvGrpSpPr>
          <p:grpSpPr>
            <a:xfrm>
              <a:off x="6188988" y="1735810"/>
              <a:ext cx="3312969" cy="526127"/>
              <a:chOff x="6245817" y="1735810"/>
              <a:chExt cx="4377352" cy="695160"/>
            </a:xfrm>
          </p:grpSpPr>
          <p:sp>
            <p:nvSpPr>
              <p:cNvPr id="64" name="矩形 63">
                <a:extLst>
                  <a:ext uri="{FF2B5EF4-FFF2-40B4-BE49-F238E27FC236}">
                    <a16:creationId xmlns:a16="http://schemas.microsoft.com/office/drawing/2014/main" id="{B8367421-01CF-4316-8299-706AD9EFECBE}"/>
                  </a:ext>
                </a:extLst>
              </p:cNvPr>
              <p:cNvSpPr/>
              <p:nvPr/>
            </p:nvSpPr>
            <p:spPr>
              <a:xfrm>
                <a:off x="6245817" y="1735810"/>
                <a:ext cx="4377352" cy="695160"/>
              </a:xfrm>
              <a:prstGeom prst="rect">
                <a:avLst/>
              </a:prstGeom>
              <a:solidFill>
                <a:schemeClr val="bg1"/>
              </a:solidFill>
              <a:ln w="12700">
                <a:solidFill>
                  <a:schemeClr val="bg1">
                    <a:lumMod val="85000"/>
                  </a:schemeClr>
                </a:soli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cs typeface="+mn-ea"/>
                  <a:sym typeface="+mn-lt"/>
                </a:endParaRPr>
              </a:p>
            </p:txBody>
          </p:sp>
          <p:sp>
            <p:nvSpPr>
              <p:cNvPr id="65" name="矩形 64">
                <a:extLst>
                  <a:ext uri="{FF2B5EF4-FFF2-40B4-BE49-F238E27FC236}">
                    <a16:creationId xmlns:a16="http://schemas.microsoft.com/office/drawing/2014/main" id="{18951BD6-8C4B-4C63-9D0D-93F375C96A2E}"/>
                  </a:ext>
                </a:extLst>
              </p:cNvPr>
              <p:cNvSpPr/>
              <p:nvPr/>
            </p:nvSpPr>
            <p:spPr>
              <a:xfrm>
                <a:off x="6245817" y="1735810"/>
                <a:ext cx="995230" cy="695160"/>
              </a:xfrm>
              <a:prstGeom prst="rect">
                <a:avLst/>
              </a:prstGeom>
              <a:gradFill>
                <a:gsLst>
                  <a:gs pos="0">
                    <a:srgbClr val="46A2D0"/>
                  </a:gs>
                  <a:gs pos="100000">
                    <a:srgbClr val="146DAD"/>
                  </a:gs>
                </a:gsLst>
                <a:lin ang="5400000" scaled="1"/>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effectLst>
                      <a:outerShdw blurRad="38100" dist="38100" dir="2700000" algn="tl">
                        <a:srgbClr val="000000">
                          <a:alpha val="43137"/>
                        </a:srgbClr>
                      </a:outerShdw>
                    </a:effectLst>
                    <a:cs typeface="+mn-ea"/>
                    <a:sym typeface="+mn-lt"/>
                  </a:rPr>
                  <a:t>03</a:t>
                </a:r>
                <a:endParaRPr lang="zh-CN" altLang="en-US" sz="2400" dirty="0">
                  <a:effectLst>
                    <a:outerShdw blurRad="38100" dist="38100" dir="2700000" algn="tl">
                      <a:srgbClr val="000000">
                        <a:alpha val="43137"/>
                      </a:srgbClr>
                    </a:outerShdw>
                  </a:effectLst>
                  <a:cs typeface="+mn-ea"/>
                  <a:sym typeface="+mn-lt"/>
                </a:endParaRPr>
              </a:p>
            </p:txBody>
          </p:sp>
        </p:grpSp>
        <p:sp>
          <p:nvSpPr>
            <p:cNvPr id="63" name="文本框 74">
              <a:extLst>
                <a:ext uri="{FF2B5EF4-FFF2-40B4-BE49-F238E27FC236}">
                  <a16:creationId xmlns:a16="http://schemas.microsoft.com/office/drawing/2014/main" id="{B6276433-2158-495A-A8B9-97ABDB222657}"/>
                </a:ext>
              </a:extLst>
            </p:cNvPr>
            <p:cNvSpPr txBox="1"/>
            <p:nvPr/>
          </p:nvSpPr>
          <p:spPr>
            <a:xfrm>
              <a:off x="7229956" y="1790143"/>
              <a:ext cx="1898624" cy="44075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cs typeface="+mn-ea"/>
                  <a:sym typeface="+mn-lt"/>
                </a:rPr>
                <a:t>设备整机结构</a:t>
              </a:r>
            </a:p>
          </p:txBody>
        </p:sp>
      </p:grpSp>
    </p:spTree>
  </p:cSld>
  <p:clrMapOvr>
    <a:overrideClrMapping bg1="lt1" tx1="dk1" bg2="lt2" tx2="dk2" accent1="accent1" accent2="accent2" accent3="accent3" accent4="accent4" accent5="accent5" accent6="accent6" hlink="hlink" folHlink="folHlink"/>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AFCF0CA-477C-4962-917D-E433CAC5ACF6}"/>
              </a:ext>
            </a:extLst>
          </p:cNvPr>
          <p:cNvGrpSpPr/>
          <p:nvPr/>
        </p:nvGrpSpPr>
        <p:grpSpPr>
          <a:xfrm>
            <a:off x="335360" y="276632"/>
            <a:ext cx="576064" cy="557950"/>
            <a:chOff x="298460" y="987574"/>
            <a:chExt cx="288032" cy="279687"/>
          </a:xfrm>
        </p:grpSpPr>
        <p:sp>
          <p:nvSpPr>
            <p:cNvPr id="3" name="矩形 2">
              <a:extLst>
                <a:ext uri="{FF2B5EF4-FFF2-40B4-BE49-F238E27FC236}">
                  <a16:creationId xmlns:a16="http://schemas.microsoft.com/office/drawing/2014/main" id="{8FE15439-4785-459E-B8C6-353E0B972DFD}"/>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矩形 3">
              <a:extLst>
                <a:ext uri="{FF2B5EF4-FFF2-40B4-BE49-F238E27FC236}">
                  <a16:creationId xmlns:a16="http://schemas.microsoft.com/office/drawing/2014/main" id="{00015EFE-CEFA-485D-8B38-5DD56F8D30C1}"/>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文本框 6">
            <a:extLst>
              <a:ext uri="{FF2B5EF4-FFF2-40B4-BE49-F238E27FC236}">
                <a16:creationId xmlns:a16="http://schemas.microsoft.com/office/drawing/2014/main" id="{7DB0F3EC-83DB-48C7-9541-C849BAAE9093}"/>
              </a:ext>
            </a:extLst>
          </p:cNvPr>
          <p:cNvSpPr txBox="1"/>
          <p:nvPr/>
        </p:nvSpPr>
        <p:spPr>
          <a:xfrm>
            <a:off x="983432" y="276632"/>
            <a:ext cx="25461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dirty="0">
                <a:solidFill>
                  <a:srgbClr val="003E87"/>
                </a:solidFill>
                <a:latin typeface="微软雅黑" panose="020B0503020204020204" pitchFamily="34" charset="-122"/>
                <a:ea typeface="微软雅黑" panose="020B0503020204020204" pitchFamily="34" charset="-122"/>
              </a:rPr>
              <a:t>整机结构</a:t>
            </a:r>
            <a:r>
              <a:rPr kumimoji="1" lang="en-US" altLang="zh-CN" sz="3200" b="1" dirty="0">
                <a:solidFill>
                  <a:srgbClr val="003E87"/>
                </a:solidFill>
                <a:latin typeface="微软雅黑" panose="020B0503020204020204" pitchFamily="34" charset="-122"/>
                <a:ea typeface="微软雅黑" panose="020B0503020204020204" pitchFamily="34" charset="-122"/>
              </a:rPr>
              <a:t>-KE</a:t>
            </a:r>
            <a:r>
              <a:rPr kumimoji="1" lang="zh-CN" altLang="en-US" sz="3200" b="1" dirty="0">
                <a:solidFill>
                  <a:srgbClr val="003E87"/>
                </a:solidFill>
                <a:latin typeface="微软雅黑" panose="020B0503020204020204" pitchFamily="34" charset="-122"/>
                <a:ea typeface="微软雅黑" panose="020B0503020204020204" pitchFamily="34" charset="-122"/>
              </a:rPr>
              <a:t> </a:t>
            </a:r>
            <a:endParaRPr kumimoji="1" lang="zh-CN" altLang="en-US" sz="3200" b="1" i="0" u="none" strike="noStrike" kern="1200" cap="none" spc="0" normalizeH="0" baseline="0" noProof="0" dirty="0">
              <a:ln>
                <a:noFill/>
              </a:ln>
              <a:solidFill>
                <a:srgbClr val="003E87"/>
              </a:solidFill>
              <a:effectLst/>
              <a:uLnTx/>
              <a:uFillTx/>
              <a:latin typeface="微软雅黑" panose="020B0503020204020204" pitchFamily="34" charset="-122"/>
              <a:ea typeface="微软雅黑" panose="020B0503020204020204" pitchFamily="34" charset="-122"/>
              <a:cs typeface="+mn-cs"/>
            </a:endParaRPr>
          </a:p>
        </p:txBody>
      </p:sp>
      <p:pic>
        <p:nvPicPr>
          <p:cNvPr id="8" name="Picture 3">
            <a:extLst>
              <a:ext uri="{FF2B5EF4-FFF2-40B4-BE49-F238E27FC236}">
                <a16:creationId xmlns:a16="http://schemas.microsoft.com/office/drawing/2014/main" id="{D25F4D37-A988-4423-BA09-CC37D4E39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187" y="1033409"/>
            <a:ext cx="6053958" cy="5701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a:extLst>
              <a:ext uri="{FF2B5EF4-FFF2-40B4-BE49-F238E27FC236}">
                <a16:creationId xmlns:a16="http://schemas.microsoft.com/office/drawing/2014/main" id="{2D6AC8BC-751D-4E85-B607-8ECE126CE2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69269" y="1033409"/>
            <a:ext cx="5423338" cy="5701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1289122"/>
      </p:ext>
    </p:extLst>
  </p:cSld>
  <p:clrMapOvr>
    <a:overrideClrMapping bg1="lt1" tx1="dk1" bg2="lt2" tx2="dk2" accent1="accent1" accent2="accent2" accent3="accent3" accent4="accent4" accent5="accent5" accent6="accent6" hlink="hlink" folHlink="folHlink"/>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AFCF0CA-477C-4962-917D-E433CAC5ACF6}"/>
              </a:ext>
            </a:extLst>
          </p:cNvPr>
          <p:cNvGrpSpPr/>
          <p:nvPr/>
        </p:nvGrpSpPr>
        <p:grpSpPr>
          <a:xfrm>
            <a:off x="335360" y="276632"/>
            <a:ext cx="576064" cy="557950"/>
            <a:chOff x="298460" y="987574"/>
            <a:chExt cx="288032" cy="279687"/>
          </a:xfrm>
        </p:grpSpPr>
        <p:sp>
          <p:nvSpPr>
            <p:cNvPr id="3" name="矩形 2">
              <a:extLst>
                <a:ext uri="{FF2B5EF4-FFF2-40B4-BE49-F238E27FC236}">
                  <a16:creationId xmlns:a16="http://schemas.microsoft.com/office/drawing/2014/main" id="{8FE15439-4785-459E-B8C6-353E0B972DFD}"/>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矩形 3">
              <a:extLst>
                <a:ext uri="{FF2B5EF4-FFF2-40B4-BE49-F238E27FC236}">
                  <a16:creationId xmlns:a16="http://schemas.microsoft.com/office/drawing/2014/main" id="{00015EFE-CEFA-485D-8B38-5DD56F8D30C1}"/>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文本框 6">
            <a:extLst>
              <a:ext uri="{FF2B5EF4-FFF2-40B4-BE49-F238E27FC236}">
                <a16:creationId xmlns:a16="http://schemas.microsoft.com/office/drawing/2014/main" id="{7DB0F3EC-83DB-48C7-9541-C849BAAE9093}"/>
              </a:ext>
            </a:extLst>
          </p:cNvPr>
          <p:cNvSpPr txBox="1"/>
          <p:nvPr/>
        </p:nvSpPr>
        <p:spPr>
          <a:xfrm>
            <a:off x="983432" y="276632"/>
            <a:ext cx="25461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003E87"/>
                </a:solidFill>
                <a:effectLst/>
                <a:uLnTx/>
                <a:uFillTx/>
                <a:latin typeface="微软雅黑" panose="020B0503020204020204" pitchFamily="34" charset="-122"/>
                <a:ea typeface="微软雅黑" panose="020B0503020204020204" pitchFamily="34" charset="-122"/>
                <a:cs typeface="+mn-cs"/>
              </a:rPr>
              <a:t>传送系统</a:t>
            </a:r>
          </a:p>
        </p:txBody>
      </p:sp>
      <p:pic>
        <p:nvPicPr>
          <p:cNvPr id="1026" name="Picture 2">
            <a:extLst>
              <a:ext uri="{FF2B5EF4-FFF2-40B4-BE49-F238E27FC236}">
                <a16:creationId xmlns:a16="http://schemas.microsoft.com/office/drawing/2014/main" id="{0F15C105-A4BD-4449-B60D-A74473293B3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36213" y="3905232"/>
            <a:ext cx="2268173" cy="1965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38E8E040-E1CA-4737-9E51-5E3F3AC7C6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36629" y="1107190"/>
            <a:ext cx="2268173" cy="196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a:extLst>
              <a:ext uri="{FF2B5EF4-FFF2-40B4-BE49-F238E27FC236}">
                <a16:creationId xmlns:a16="http://schemas.microsoft.com/office/drawing/2014/main" id="{3BADED77-E6F6-48E8-9EBA-BE6DD0048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9116" y="1107189"/>
            <a:ext cx="2268173" cy="1965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a:extLst>
              <a:ext uri="{FF2B5EF4-FFF2-40B4-BE49-F238E27FC236}">
                <a16:creationId xmlns:a16="http://schemas.microsoft.com/office/drawing/2014/main" id="{86845224-464C-48D9-845F-4B8214BDC86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360" y="1107189"/>
            <a:ext cx="2268174" cy="1965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a:extLst>
              <a:ext uri="{FF2B5EF4-FFF2-40B4-BE49-F238E27FC236}">
                <a16:creationId xmlns:a16="http://schemas.microsoft.com/office/drawing/2014/main" id="{8EC0DAE1-CF5E-42F4-84BE-0522394ABD66}"/>
              </a:ext>
            </a:extLst>
          </p:cNvPr>
          <p:cNvSpPr>
            <a:spLocks noChangeArrowheads="1"/>
          </p:cNvSpPr>
          <p:nvPr/>
        </p:nvSpPr>
        <p:spPr bwMode="auto">
          <a:xfrm>
            <a:off x="7283669" y="11866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31" name="Picture 7">
            <a:extLst>
              <a:ext uri="{FF2B5EF4-FFF2-40B4-BE49-F238E27FC236}">
                <a16:creationId xmlns:a16="http://schemas.microsoft.com/office/drawing/2014/main" id="{F99C5D25-CCEC-48B0-9964-79C08ABEBF4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2872" y="1107189"/>
            <a:ext cx="2268174" cy="196583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0D6FBC36-5F27-491C-A49A-0E37D123E0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7430" y="3905233"/>
            <a:ext cx="2268174" cy="1965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a:extLst>
              <a:ext uri="{FF2B5EF4-FFF2-40B4-BE49-F238E27FC236}">
                <a16:creationId xmlns:a16="http://schemas.microsoft.com/office/drawing/2014/main" id="{2570FDD8-4155-48C8-B343-867C74C3623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02190" y="3888944"/>
            <a:ext cx="2196563" cy="1965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1">
            <a:extLst>
              <a:ext uri="{FF2B5EF4-FFF2-40B4-BE49-F238E27FC236}">
                <a16:creationId xmlns:a16="http://schemas.microsoft.com/office/drawing/2014/main" id="{D8B97D72-A9E2-4B2C-A83B-F89A495331E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5360" y="3905232"/>
            <a:ext cx="2268173" cy="1965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箭头: 右 9">
            <a:extLst>
              <a:ext uri="{FF2B5EF4-FFF2-40B4-BE49-F238E27FC236}">
                <a16:creationId xmlns:a16="http://schemas.microsoft.com/office/drawing/2014/main" id="{2D93CCC8-7036-45F7-83DD-1787BB78A724}"/>
              </a:ext>
            </a:extLst>
          </p:cNvPr>
          <p:cNvSpPr/>
          <p:nvPr/>
        </p:nvSpPr>
        <p:spPr>
          <a:xfrm>
            <a:off x="2603533" y="1847789"/>
            <a:ext cx="86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0BC582D5-764B-46FA-8421-1DF7587D49FB}"/>
              </a:ext>
            </a:extLst>
          </p:cNvPr>
          <p:cNvSpPr/>
          <p:nvPr/>
        </p:nvSpPr>
        <p:spPr>
          <a:xfrm>
            <a:off x="5711847" y="1847789"/>
            <a:ext cx="86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7F6B6FB9-E242-4D11-AC01-BD20B5C727ED}"/>
              </a:ext>
            </a:extLst>
          </p:cNvPr>
          <p:cNvSpPr/>
          <p:nvPr/>
        </p:nvSpPr>
        <p:spPr>
          <a:xfrm>
            <a:off x="8870630" y="1847789"/>
            <a:ext cx="86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下 10">
            <a:extLst>
              <a:ext uri="{FF2B5EF4-FFF2-40B4-BE49-F238E27FC236}">
                <a16:creationId xmlns:a16="http://schemas.microsoft.com/office/drawing/2014/main" id="{230E4EC9-4E8B-4FA8-8C1F-29ACB31245F5}"/>
              </a:ext>
            </a:extLst>
          </p:cNvPr>
          <p:cNvSpPr/>
          <p:nvPr/>
        </p:nvSpPr>
        <p:spPr>
          <a:xfrm>
            <a:off x="10628399" y="3073022"/>
            <a:ext cx="484632" cy="8322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1E9B20A0-E264-48EF-98DD-D06B2D692473}"/>
              </a:ext>
            </a:extLst>
          </p:cNvPr>
          <p:cNvSpPr/>
          <p:nvPr/>
        </p:nvSpPr>
        <p:spPr>
          <a:xfrm rot="10800000">
            <a:off x="8858117" y="4645832"/>
            <a:ext cx="86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a16="http://schemas.microsoft.com/office/drawing/2014/main" id="{59DF0C7B-8798-42A0-A296-58E3342E0DE9}"/>
              </a:ext>
            </a:extLst>
          </p:cNvPr>
          <p:cNvSpPr/>
          <p:nvPr/>
        </p:nvSpPr>
        <p:spPr>
          <a:xfrm rot="10800000">
            <a:off x="5683699" y="4645833"/>
            <a:ext cx="86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0F31B394-1430-4CE5-92D7-B1354FBFADFC}"/>
              </a:ext>
            </a:extLst>
          </p:cNvPr>
          <p:cNvSpPr/>
          <p:nvPr/>
        </p:nvSpPr>
        <p:spPr>
          <a:xfrm rot="10800000">
            <a:off x="2610080" y="4629544"/>
            <a:ext cx="86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45BD4860-756B-47E3-A6E7-508021735511}"/>
              </a:ext>
            </a:extLst>
          </p:cNvPr>
          <p:cNvSpPr/>
          <p:nvPr/>
        </p:nvSpPr>
        <p:spPr>
          <a:xfrm rot="2804734">
            <a:off x="9074408" y="2917690"/>
            <a:ext cx="484632" cy="11428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BD6F429-7F60-45C3-B082-CD59C1723047}"/>
              </a:ext>
            </a:extLst>
          </p:cNvPr>
          <p:cNvSpPr txBox="1"/>
          <p:nvPr/>
        </p:nvSpPr>
        <p:spPr>
          <a:xfrm>
            <a:off x="761047" y="3153268"/>
            <a:ext cx="1416798" cy="384721"/>
          </a:xfrm>
          <a:prstGeom prst="rect">
            <a:avLst/>
          </a:prstGeom>
          <a:noFill/>
        </p:spPr>
        <p:txBody>
          <a:bodyPr wrap="none" rtlCol="0">
            <a:spAutoFit/>
          </a:bodyPr>
          <a:lstStyle/>
          <a:p>
            <a:r>
              <a:rPr lang="en-US" altLang="zh-CN" dirty="0"/>
              <a:t>FOUP STAGE</a:t>
            </a:r>
            <a:endParaRPr lang="zh-CN" altLang="en-US" dirty="0"/>
          </a:p>
        </p:txBody>
      </p:sp>
      <p:sp>
        <p:nvSpPr>
          <p:cNvPr id="14" name="文本框 13">
            <a:extLst>
              <a:ext uri="{FF2B5EF4-FFF2-40B4-BE49-F238E27FC236}">
                <a16:creationId xmlns:a16="http://schemas.microsoft.com/office/drawing/2014/main" id="{1B85643B-A505-460E-B8D5-E4927BDE17E1}"/>
              </a:ext>
            </a:extLst>
          </p:cNvPr>
          <p:cNvSpPr txBox="1"/>
          <p:nvPr/>
        </p:nvSpPr>
        <p:spPr>
          <a:xfrm>
            <a:off x="6939593" y="3152500"/>
            <a:ext cx="1594732" cy="384721"/>
          </a:xfrm>
          <a:prstGeom prst="rect">
            <a:avLst/>
          </a:prstGeom>
          <a:noFill/>
        </p:spPr>
        <p:txBody>
          <a:bodyPr wrap="none" rtlCol="0">
            <a:spAutoFit/>
          </a:bodyPr>
          <a:lstStyle/>
          <a:p>
            <a:r>
              <a:rPr lang="en-US" altLang="zh-CN" dirty="0"/>
              <a:t>FOUP LOADER</a:t>
            </a:r>
            <a:endParaRPr lang="zh-CN" altLang="en-US" dirty="0"/>
          </a:p>
        </p:txBody>
      </p:sp>
      <p:sp>
        <p:nvSpPr>
          <p:cNvPr id="15" name="文本框 14">
            <a:extLst>
              <a:ext uri="{FF2B5EF4-FFF2-40B4-BE49-F238E27FC236}">
                <a16:creationId xmlns:a16="http://schemas.microsoft.com/office/drawing/2014/main" id="{FA9E8753-366A-47C3-BE6F-88C287E6056E}"/>
              </a:ext>
            </a:extLst>
          </p:cNvPr>
          <p:cNvSpPr txBox="1"/>
          <p:nvPr/>
        </p:nvSpPr>
        <p:spPr>
          <a:xfrm>
            <a:off x="10008364" y="6008914"/>
            <a:ext cx="1534203" cy="384721"/>
          </a:xfrm>
          <a:prstGeom prst="rect">
            <a:avLst/>
          </a:prstGeom>
          <a:noFill/>
        </p:spPr>
        <p:txBody>
          <a:bodyPr wrap="none" rtlCol="0">
            <a:spAutoFit/>
          </a:bodyPr>
          <a:lstStyle/>
          <a:p>
            <a:r>
              <a:rPr lang="en-US" altLang="zh-CN" dirty="0"/>
              <a:t>BUFFER RACK</a:t>
            </a:r>
            <a:endParaRPr lang="zh-CN" altLang="en-US" dirty="0"/>
          </a:p>
        </p:txBody>
      </p:sp>
      <p:sp>
        <p:nvSpPr>
          <p:cNvPr id="16" name="文本框 15">
            <a:extLst>
              <a:ext uri="{FF2B5EF4-FFF2-40B4-BE49-F238E27FC236}">
                <a16:creationId xmlns:a16="http://schemas.microsoft.com/office/drawing/2014/main" id="{A0976A8A-FA33-4CEB-AE0E-6696576239F4}"/>
              </a:ext>
            </a:extLst>
          </p:cNvPr>
          <p:cNvSpPr txBox="1"/>
          <p:nvPr/>
        </p:nvSpPr>
        <p:spPr>
          <a:xfrm>
            <a:off x="6840014" y="6008913"/>
            <a:ext cx="1793889" cy="384721"/>
          </a:xfrm>
          <a:prstGeom prst="rect">
            <a:avLst/>
          </a:prstGeom>
          <a:noFill/>
        </p:spPr>
        <p:txBody>
          <a:bodyPr wrap="none" rtlCol="0">
            <a:spAutoFit/>
          </a:bodyPr>
          <a:lstStyle/>
          <a:p>
            <a:r>
              <a:rPr lang="en-US" altLang="zh-CN" dirty="0"/>
              <a:t>TRANSFER RACK</a:t>
            </a:r>
            <a:endParaRPr lang="zh-CN" altLang="en-US" dirty="0"/>
          </a:p>
        </p:txBody>
      </p:sp>
      <p:sp>
        <p:nvSpPr>
          <p:cNvPr id="17" name="文本框 16">
            <a:extLst>
              <a:ext uri="{FF2B5EF4-FFF2-40B4-BE49-F238E27FC236}">
                <a16:creationId xmlns:a16="http://schemas.microsoft.com/office/drawing/2014/main" id="{0B542A4F-9789-46DA-BB01-D8F726E78B47}"/>
              </a:ext>
            </a:extLst>
          </p:cNvPr>
          <p:cNvSpPr txBox="1"/>
          <p:nvPr/>
        </p:nvSpPr>
        <p:spPr>
          <a:xfrm>
            <a:off x="3612796" y="6008912"/>
            <a:ext cx="1975349" cy="384721"/>
          </a:xfrm>
          <a:prstGeom prst="rect">
            <a:avLst/>
          </a:prstGeom>
          <a:noFill/>
        </p:spPr>
        <p:txBody>
          <a:bodyPr wrap="none" rtlCol="0">
            <a:spAutoFit/>
          </a:bodyPr>
          <a:lstStyle/>
          <a:p>
            <a:r>
              <a:rPr lang="en-US" altLang="zh-CN" dirty="0"/>
              <a:t>WAFER TRANSFER</a:t>
            </a:r>
            <a:endParaRPr lang="zh-CN" altLang="en-US" dirty="0"/>
          </a:p>
        </p:txBody>
      </p:sp>
      <p:sp>
        <p:nvSpPr>
          <p:cNvPr id="18" name="文本框 17">
            <a:extLst>
              <a:ext uri="{FF2B5EF4-FFF2-40B4-BE49-F238E27FC236}">
                <a16:creationId xmlns:a16="http://schemas.microsoft.com/office/drawing/2014/main" id="{89E42955-6951-4021-B755-650492EF3343}"/>
              </a:ext>
            </a:extLst>
          </p:cNvPr>
          <p:cNvSpPr txBox="1"/>
          <p:nvPr/>
        </p:nvSpPr>
        <p:spPr>
          <a:xfrm>
            <a:off x="983432" y="6008911"/>
            <a:ext cx="717504" cy="384721"/>
          </a:xfrm>
          <a:prstGeom prst="rect">
            <a:avLst/>
          </a:prstGeom>
          <a:noFill/>
        </p:spPr>
        <p:txBody>
          <a:bodyPr wrap="none" rtlCol="0">
            <a:spAutoFit/>
          </a:bodyPr>
          <a:lstStyle/>
          <a:p>
            <a:r>
              <a:rPr lang="en-US" altLang="zh-CN" dirty="0"/>
              <a:t>BOAT</a:t>
            </a:r>
            <a:endParaRPr lang="zh-CN" altLang="en-US" dirty="0"/>
          </a:p>
        </p:txBody>
      </p:sp>
    </p:spTree>
    <p:extLst>
      <p:ext uri="{BB962C8B-B14F-4D97-AF65-F5344CB8AC3E}">
        <p14:creationId xmlns:p14="http://schemas.microsoft.com/office/powerpoint/2010/main" val="385687114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AFCF0CA-477C-4962-917D-E433CAC5ACF6}"/>
              </a:ext>
            </a:extLst>
          </p:cNvPr>
          <p:cNvGrpSpPr/>
          <p:nvPr/>
        </p:nvGrpSpPr>
        <p:grpSpPr>
          <a:xfrm>
            <a:off x="335360" y="276632"/>
            <a:ext cx="576064" cy="557950"/>
            <a:chOff x="298460" y="987574"/>
            <a:chExt cx="288032" cy="279687"/>
          </a:xfrm>
        </p:grpSpPr>
        <p:sp>
          <p:nvSpPr>
            <p:cNvPr id="3" name="矩形 2">
              <a:extLst>
                <a:ext uri="{FF2B5EF4-FFF2-40B4-BE49-F238E27FC236}">
                  <a16:creationId xmlns:a16="http://schemas.microsoft.com/office/drawing/2014/main" id="{8FE15439-4785-459E-B8C6-353E0B972DFD}"/>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矩形 3">
              <a:extLst>
                <a:ext uri="{FF2B5EF4-FFF2-40B4-BE49-F238E27FC236}">
                  <a16:creationId xmlns:a16="http://schemas.microsoft.com/office/drawing/2014/main" id="{00015EFE-CEFA-485D-8B38-5DD56F8D30C1}"/>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文本框 6">
            <a:extLst>
              <a:ext uri="{FF2B5EF4-FFF2-40B4-BE49-F238E27FC236}">
                <a16:creationId xmlns:a16="http://schemas.microsoft.com/office/drawing/2014/main" id="{7DB0F3EC-83DB-48C7-9541-C849BAAE9093}"/>
              </a:ext>
            </a:extLst>
          </p:cNvPr>
          <p:cNvSpPr txBox="1"/>
          <p:nvPr/>
        </p:nvSpPr>
        <p:spPr>
          <a:xfrm>
            <a:off x="983432" y="276632"/>
            <a:ext cx="27149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dirty="0">
                <a:solidFill>
                  <a:srgbClr val="003E87"/>
                </a:solidFill>
                <a:latin typeface="微软雅黑" panose="020B0503020204020204" pitchFamily="34" charset="-122"/>
                <a:ea typeface="微软雅黑" panose="020B0503020204020204" pitchFamily="34" charset="-122"/>
              </a:rPr>
              <a:t>整机结构</a:t>
            </a:r>
            <a:r>
              <a:rPr kumimoji="1" lang="en-US" altLang="zh-CN" sz="3200" b="1" dirty="0">
                <a:solidFill>
                  <a:srgbClr val="003E87"/>
                </a:solidFill>
                <a:latin typeface="微软雅黑" panose="020B0503020204020204" pitchFamily="34" charset="-122"/>
                <a:ea typeface="微软雅黑" panose="020B0503020204020204" pitchFamily="34" charset="-122"/>
              </a:rPr>
              <a:t>-TEL</a:t>
            </a:r>
            <a:endParaRPr kumimoji="1" lang="zh-CN" altLang="en-US" sz="3200" b="1" i="0" u="none" strike="noStrike" kern="1200" cap="none" spc="0" normalizeH="0" baseline="0" noProof="0" dirty="0">
              <a:ln>
                <a:noFill/>
              </a:ln>
              <a:solidFill>
                <a:srgbClr val="003E87"/>
              </a:solidFill>
              <a:effectLst/>
              <a:uLnTx/>
              <a:uFillTx/>
              <a:latin typeface="微软雅黑" panose="020B0503020204020204" pitchFamily="34" charset="-122"/>
              <a:ea typeface="微软雅黑" panose="020B0503020204020204" pitchFamily="34" charset="-122"/>
              <a:cs typeface="+mn-cs"/>
            </a:endParaRPr>
          </a:p>
        </p:txBody>
      </p:sp>
      <p:pic>
        <p:nvPicPr>
          <p:cNvPr id="6" name="图片 5">
            <a:extLst>
              <a:ext uri="{FF2B5EF4-FFF2-40B4-BE49-F238E27FC236}">
                <a16:creationId xmlns:a16="http://schemas.microsoft.com/office/drawing/2014/main" id="{68E72FE7-C57B-44F9-A54A-A3E95CD50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581726" y="1546167"/>
            <a:ext cx="5824590" cy="4799075"/>
          </a:xfrm>
          <a:prstGeom prst="rect">
            <a:avLst/>
          </a:prstGeom>
        </p:spPr>
      </p:pic>
      <p:pic>
        <p:nvPicPr>
          <p:cNvPr id="10" name="图片 9">
            <a:extLst>
              <a:ext uri="{FF2B5EF4-FFF2-40B4-BE49-F238E27FC236}">
                <a16:creationId xmlns:a16="http://schemas.microsoft.com/office/drawing/2014/main" id="{0C05F7CC-7D91-471E-9101-FF7286393590}"/>
              </a:ext>
            </a:extLst>
          </p:cNvPr>
          <p:cNvPicPr>
            <a:picLocks noChangeAspect="1"/>
          </p:cNvPicPr>
          <p:nvPr/>
        </p:nvPicPr>
        <p:blipFill>
          <a:blip r:embed="rId3"/>
          <a:stretch>
            <a:fillRect/>
          </a:stretch>
        </p:blipFill>
        <p:spPr>
          <a:xfrm>
            <a:off x="551384" y="1060234"/>
            <a:ext cx="5364596" cy="5824591"/>
          </a:xfrm>
          <a:prstGeom prst="rect">
            <a:avLst/>
          </a:prstGeom>
        </p:spPr>
      </p:pic>
      <p:sp>
        <p:nvSpPr>
          <p:cNvPr id="12" name="文本框 11">
            <a:extLst>
              <a:ext uri="{FF2B5EF4-FFF2-40B4-BE49-F238E27FC236}">
                <a16:creationId xmlns:a16="http://schemas.microsoft.com/office/drawing/2014/main" id="{2EF868B6-F781-485C-9F91-0CAD0B8281FB}"/>
              </a:ext>
            </a:extLst>
          </p:cNvPr>
          <p:cNvSpPr txBox="1"/>
          <p:nvPr/>
        </p:nvSpPr>
        <p:spPr>
          <a:xfrm>
            <a:off x="3192258" y="978615"/>
            <a:ext cx="859466" cy="384721"/>
          </a:xfrm>
          <a:prstGeom prst="rect">
            <a:avLst/>
          </a:prstGeom>
          <a:noFill/>
        </p:spPr>
        <p:txBody>
          <a:bodyPr wrap="none" rtlCol="0">
            <a:spAutoFit/>
          </a:bodyPr>
          <a:lstStyle/>
          <a:p>
            <a:r>
              <a:rPr lang="en-US" altLang="zh-CN" dirty="0"/>
              <a:t>Heater</a:t>
            </a:r>
            <a:endParaRPr lang="zh-CN" altLang="en-US" dirty="0"/>
          </a:p>
        </p:txBody>
      </p:sp>
      <p:sp>
        <p:nvSpPr>
          <p:cNvPr id="13" name="文本框 12">
            <a:extLst>
              <a:ext uri="{FF2B5EF4-FFF2-40B4-BE49-F238E27FC236}">
                <a16:creationId xmlns:a16="http://schemas.microsoft.com/office/drawing/2014/main" id="{63FB7D21-8C59-45A3-9953-AF1A29D3B1E5}"/>
              </a:ext>
            </a:extLst>
          </p:cNvPr>
          <p:cNvSpPr txBox="1"/>
          <p:nvPr/>
        </p:nvSpPr>
        <p:spPr>
          <a:xfrm>
            <a:off x="3482316" y="1285882"/>
            <a:ext cx="1448730" cy="384721"/>
          </a:xfrm>
          <a:prstGeom prst="rect">
            <a:avLst/>
          </a:prstGeom>
          <a:noFill/>
        </p:spPr>
        <p:txBody>
          <a:bodyPr wrap="none" rtlCol="0">
            <a:spAutoFit/>
          </a:bodyPr>
          <a:lstStyle/>
          <a:p>
            <a:r>
              <a:rPr lang="en-US" altLang="zh-CN" dirty="0"/>
              <a:t>Process tube</a:t>
            </a:r>
            <a:endParaRPr lang="zh-CN" altLang="en-US" dirty="0"/>
          </a:p>
        </p:txBody>
      </p:sp>
      <p:sp>
        <p:nvSpPr>
          <p:cNvPr id="14" name="文本框 13">
            <a:extLst>
              <a:ext uri="{FF2B5EF4-FFF2-40B4-BE49-F238E27FC236}">
                <a16:creationId xmlns:a16="http://schemas.microsoft.com/office/drawing/2014/main" id="{E2B1C9A8-02EB-49E6-80D0-0975818438ED}"/>
              </a:ext>
            </a:extLst>
          </p:cNvPr>
          <p:cNvSpPr txBox="1"/>
          <p:nvPr/>
        </p:nvSpPr>
        <p:spPr>
          <a:xfrm>
            <a:off x="4206681" y="1515698"/>
            <a:ext cx="936667" cy="384721"/>
          </a:xfrm>
          <a:prstGeom prst="rect">
            <a:avLst/>
          </a:prstGeom>
          <a:noFill/>
        </p:spPr>
        <p:txBody>
          <a:bodyPr wrap="none" rtlCol="0">
            <a:spAutoFit/>
          </a:bodyPr>
          <a:lstStyle/>
          <a:p>
            <a:r>
              <a:rPr lang="en-US" altLang="zh-CN" dirty="0"/>
              <a:t>Storage</a:t>
            </a:r>
            <a:endParaRPr lang="zh-CN" altLang="en-US" dirty="0"/>
          </a:p>
        </p:txBody>
      </p:sp>
      <p:sp>
        <p:nvSpPr>
          <p:cNvPr id="15" name="文本框 14">
            <a:extLst>
              <a:ext uri="{FF2B5EF4-FFF2-40B4-BE49-F238E27FC236}">
                <a16:creationId xmlns:a16="http://schemas.microsoft.com/office/drawing/2014/main" id="{E141DB5A-2F0E-4C1D-AA53-0BE4F8BFD39D}"/>
              </a:ext>
            </a:extLst>
          </p:cNvPr>
          <p:cNvSpPr txBox="1"/>
          <p:nvPr/>
        </p:nvSpPr>
        <p:spPr>
          <a:xfrm>
            <a:off x="5359307" y="3173575"/>
            <a:ext cx="1410322" cy="384721"/>
          </a:xfrm>
          <a:prstGeom prst="rect">
            <a:avLst/>
          </a:prstGeom>
          <a:noFill/>
        </p:spPr>
        <p:txBody>
          <a:bodyPr wrap="none" rtlCol="0">
            <a:spAutoFit/>
          </a:bodyPr>
          <a:lstStyle/>
          <a:p>
            <a:r>
              <a:rPr lang="en-US" altLang="zh-CN" dirty="0"/>
              <a:t>Signal tower</a:t>
            </a:r>
            <a:endParaRPr lang="zh-CN" altLang="en-US" dirty="0"/>
          </a:p>
        </p:txBody>
      </p:sp>
      <p:sp>
        <p:nvSpPr>
          <p:cNvPr id="17" name="object 28">
            <a:extLst>
              <a:ext uri="{FF2B5EF4-FFF2-40B4-BE49-F238E27FC236}">
                <a16:creationId xmlns:a16="http://schemas.microsoft.com/office/drawing/2014/main" id="{330FB735-EA0E-4363-A973-0D3BDD19C371}"/>
              </a:ext>
            </a:extLst>
          </p:cNvPr>
          <p:cNvSpPr txBox="1"/>
          <p:nvPr/>
        </p:nvSpPr>
        <p:spPr>
          <a:xfrm>
            <a:off x="5327268" y="1578856"/>
            <a:ext cx="2377440"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Carrier </a:t>
            </a:r>
            <a:r>
              <a:rPr sz="1600" spc="-15" dirty="0">
                <a:latin typeface="Calibri"/>
                <a:cs typeface="Calibri"/>
              </a:rPr>
              <a:t>storage</a:t>
            </a:r>
            <a:endParaRPr sz="1600" dirty="0">
              <a:latin typeface="Calibri"/>
              <a:cs typeface="Calibri"/>
            </a:endParaRPr>
          </a:p>
        </p:txBody>
      </p:sp>
      <p:sp>
        <p:nvSpPr>
          <p:cNvPr id="18" name="object 27">
            <a:extLst>
              <a:ext uri="{FF2B5EF4-FFF2-40B4-BE49-F238E27FC236}">
                <a16:creationId xmlns:a16="http://schemas.microsoft.com/office/drawing/2014/main" id="{F61A377C-F898-4EDB-B326-D529118AB8E7}"/>
              </a:ext>
            </a:extLst>
          </p:cNvPr>
          <p:cNvSpPr txBox="1"/>
          <p:nvPr/>
        </p:nvSpPr>
        <p:spPr>
          <a:xfrm>
            <a:off x="5001415" y="1901467"/>
            <a:ext cx="1283335"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Carrier</a:t>
            </a:r>
            <a:r>
              <a:rPr sz="1600" spc="-50" dirty="0">
                <a:latin typeface="Calibri"/>
                <a:cs typeface="Calibri"/>
              </a:rPr>
              <a:t> </a:t>
            </a:r>
            <a:r>
              <a:rPr sz="1600" spc="-15" dirty="0">
                <a:latin typeface="Calibri"/>
                <a:cs typeface="Calibri"/>
              </a:rPr>
              <a:t>transfer</a:t>
            </a:r>
            <a:endParaRPr sz="1600" dirty="0">
              <a:latin typeface="Calibri"/>
              <a:cs typeface="Calibri"/>
            </a:endParaRPr>
          </a:p>
        </p:txBody>
      </p:sp>
      <p:sp>
        <p:nvSpPr>
          <p:cNvPr id="19" name="object 29">
            <a:extLst>
              <a:ext uri="{FF2B5EF4-FFF2-40B4-BE49-F238E27FC236}">
                <a16:creationId xmlns:a16="http://schemas.microsoft.com/office/drawing/2014/main" id="{A9C19EC0-4418-488B-9296-90CFE4A1E00C}"/>
              </a:ext>
            </a:extLst>
          </p:cNvPr>
          <p:cNvSpPr txBox="1"/>
          <p:nvPr/>
        </p:nvSpPr>
        <p:spPr>
          <a:xfrm>
            <a:off x="5876181" y="5279144"/>
            <a:ext cx="813435"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Load</a:t>
            </a:r>
            <a:r>
              <a:rPr sz="1600" spc="-50" dirty="0">
                <a:latin typeface="Calibri"/>
                <a:cs typeface="Calibri"/>
              </a:rPr>
              <a:t> </a:t>
            </a:r>
            <a:r>
              <a:rPr sz="1600" spc="-15" dirty="0">
                <a:latin typeface="Calibri"/>
                <a:cs typeface="Calibri"/>
              </a:rPr>
              <a:t>Port</a:t>
            </a:r>
            <a:endParaRPr sz="1600" dirty="0">
              <a:latin typeface="Calibri"/>
              <a:cs typeface="Calibri"/>
            </a:endParaRPr>
          </a:p>
        </p:txBody>
      </p:sp>
      <p:sp>
        <p:nvSpPr>
          <p:cNvPr id="20" name="object 31">
            <a:extLst>
              <a:ext uri="{FF2B5EF4-FFF2-40B4-BE49-F238E27FC236}">
                <a16:creationId xmlns:a16="http://schemas.microsoft.com/office/drawing/2014/main" id="{9F5EAEC1-DAE9-4D35-8C95-E5B7BF34588C}"/>
              </a:ext>
            </a:extLst>
          </p:cNvPr>
          <p:cNvSpPr txBox="1"/>
          <p:nvPr/>
        </p:nvSpPr>
        <p:spPr>
          <a:xfrm>
            <a:off x="2778238" y="6750205"/>
            <a:ext cx="82804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FIMS</a:t>
            </a:r>
            <a:r>
              <a:rPr sz="1600" spc="-70" dirty="0">
                <a:latin typeface="Calibri"/>
                <a:cs typeface="Calibri"/>
              </a:rPr>
              <a:t> </a:t>
            </a:r>
            <a:r>
              <a:rPr sz="1600" spc="-15" dirty="0">
                <a:latin typeface="Calibri"/>
                <a:cs typeface="Calibri"/>
              </a:rPr>
              <a:t>Port</a:t>
            </a:r>
            <a:endParaRPr sz="1600" dirty="0">
              <a:latin typeface="Calibri"/>
              <a:cs typeface="Calibri"/>
            </a:endParaRPr>
          </a:p>
        </p:txBody>
      </p:sp>
      <p:sp>
        <p:nvSpPr>
          <p:cNvPr id="21" name="object 36">
            <a:extLst>
              <a:ext uri="{FF2B5EF4-FFF2-40B4-BE49-F238E27FC236}">
                <a16:creationId xmlns:a16="http://schemas.microsoft.com/office/drawing/2014/main" id="{311EF0B2-DC50-4D4F-9E72-6F7971741F78}"/>
              </a:ext>
            </a:extLst>
          </p:cNvPr>
          <p:cNvSpPr txBox="1"/>
          <p:nvPr/>
        </p:nvSpPr>
        <p:spPr>
          <a:xfrm>
            <a:off x="-627119" y="3407301"/>
            <a:ext cx="1264285" cy="258404"/>
          </a:xfrm>
          <a:prstGeom prst="rect">
            <a:avLst/>
          </a:prstGeom>
        </p:spPr>
        <p:txBody>
          <a:bodyPr vert="horz" wrap="square" lIns="0" tIns="12065" rIns="0" bIns="0" rtlCol="0">
            <a:spAutoFit/>
          </a:bodyPr>
          <a:lstStyle/>
          <a:p>
            <a:pPr marL="12700" marR="5080" indent="29209">
              <a:lnSpc>
                <a:spcPct val="100000"/>
              </a:lnSpc>
              <a:spcBef>
                <a:spcPts val="95"/>
              </a:spcBef>
            </a:pPr>
            <a:r>
              <a:rPr sz="1600" spc="-25" dirty="0">
                <a:latin typeface="Calibri"/>
                <a:cs typeface="Calibri"/>
              </a:rPr>
              <a:t>Wafer</a:t>
            </a:r>
            <a:r>
              <a:rPr lang="en-US" sz="1600" spc="-25" dirty="0">
                <a:latin typeface="Calibri"/>
                <a:cs typeface="Calibri"/>
              </a:rPr>
              <a:t> </a:t>
            </a:r>
            <a:r>
              <a:rPr lang="en-US" altLang="zh-CN" sz="1600" spc="-30" dirty="0">
                <a:cs typeface="Calibri"/>
              </a:rPr>
              <a:t>Transfer</a:t>
            </a:r>
            <a:endParaRPr sz="1600" dirty="0">
              <a:latin typeface="Calibri"/>
              <a:cs typeface="Calibri"/>
            </a:endParaRPr>
          </a:p>
        </p:txBody>
      </p:sp>
      <p:sp>
        <p:nvSpPr>
          <p:cNvPr id="22" name="object 32">
            <a:extLst>
              <a:ext uri="{FF2B5EF4-FFF2-40B4-BE49-F238E27FC236}">
                <a16:creationId xmlns:a16="http://schemas.microsoft.com/office/drawing/2014/main" id="{0CEEA5F7-FAC5-4816-A41F-9D43381D8F72}"/>
              </a:ext>
            </a:extLst>
          </p:cNvPr>
          <p:cNvSpPr txBox="1"/>
          <p:nvPr/>
        </p:nvSpPr>
        <p:spPr>
          <a:xfrm>
            <a:off x="73286" y="4185555"/>
            <a:ext cx="1127760"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Boat</a:t>
            </a:r>
            <a:r>
              <a:rPr sz="1600" spc="-30" dirty="0">
                <a:latin typeface="Calibri"/>
                <a:cs typeface="Calibri"/>
              </a:rPr>
              <a:t> </a:t>
            </a:r>
            <a:r>
              <a:rPr sz="1600" spc="-15" dirty="0">
                <a:latin typeface="Calibri"/>
                <a:cs typeface="Calibri"/>
              </a:rPr>
              <a:t>Elevator</a:t>
            </a:r>
            <a:endParaRPr sz="1600" dirty="0">
              <a:latin typeface="Calibri"/>
              <a:cs typeface="Calibri"/>
            </a:endParaRPr>
          </a:p>
        </p:txBody>
      </p:sp>
      <p:sp>
        <p:nvSpPr>
          <p:cNvPr id="23" name="object 34">
            <a:extLst>
              <a:ext uri="{FF2B5EF4-FFF2-40B4-BE49-F238E27FC236}">
                <a16:creationId xmlns:a16="http://schemas.microsoft.com/office/drawing/2014/main" id="{B52B3ACF-91DC-492F-A830-C83909A27465}"/>
              </a:ext>
            </a:extLst>
          </p:cNvPr>
          <p:cNvSpPr txBox="1"/>
          <p:nvPr/>
        </p:nvSpPr>
        <p:spPr>
          <a:xfrm>
            <a:off x="-466782" y="3003441"/>
            <a:ext cx="1080135"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Auto</a:t>
            </a:r>
            <a:r>
              <a:rPr sz="1600" spc="-65" dirty="0">
                <a:latin typeface="Calibri"/>
                <a:cs typeface="Calibri"/>
              </a:rPr>
              <a:t> </a:t>
            </a:r>
            <a:r>
              <a:rPr sz="1600" spc="-10" dirty="0">
                <a:latin typeface="Calibri"/>
                <a:cs typeface="Calibri"/>
              </a:rPr>
              <a:t>Shutter</a:t>
            </a:r>
            <a:endParaRPr sz="1600" dirty="0">
              <a:latin typeface="Calibri"/>
              <a:cs typeface="Calibri"/>
            </a:endParaRPr>
          </a:p>
        </p:txBody>
      </p:sp>
      <p:sp>
        <p:nvSpPr>
          <p:cNvPr id="24" name="文本框 23">
            <a:extLst>
              <a:ext uri="{FF2B5EF4-FFF2-40B4-BE49-F238E27FC236}">
                <a16:creationId xmlns:a16="http://schemas.microsoft.com/office/drawing/2014/main" id="{BAE77199-1B91-47C1-9AA3-8ABD1EECBBF4}"/>
              </a:ext>
            </a:extLst>
          </p:cNvPr>
          <p:cNvSpPr txBox="1"/>
          <p:nvPr/>
        </p:nvSpPr>
        <p:spPr>
          <a:xfrm>
            <a:off x="-302084" y="5820411"/>
            <a:ext cx="1470724" cy="384721"/>
          </a:xfrm>
          <a:prstGeom prst="rect">
            <a:avLst/>
          </a:prstGeom>
          <a:noFill/>
        </p:spPr>
        <p:txBody>
          <a:bodyPr wrap="none" rtlCol="0">
            <a:spAutoFit/>
          </a:bodyPr>
          <a:lstStyle/>
          <a:p>
            <a:r>
              <a:rPr lang="en-US" altLang="zh-CN" dirty="0"/>
              <a:t>Boat transfer</a:t>
            </a:r>
            <a:endParaRPr lang="zh-CN" altLang="en-US" dirty="0"/>
          </a:p>
        </p:txBody>
      </p:sp>
      <p:sp>
        <p:nvSpPr>
          <p:cNvPr id="25" name="文本框 24">
            <a:extLst>
              <a:ext uri="{FF2B5EF4-FFF2-40B4-BE49-F238E27FC236}">
                <a16:creationId xmlns:a16="http://schemas.microsoft.com/office/drawing/2014/main" id="{1F751BC7-3365-48B1-8393-A0B5F5BC65D9}"/>
              </a:ext>
            </a:extLst>
          </p:cNvPr>
          <p:cNvSpPr txBox="1"/>
          <p:nvPr/>
        </p:nvSpPr>
        <p:spPr>
          <a:xfrm>
            <a:off x="433278" y="6046063"/>
            <a:ext cx="1219821" cy="384721"/>
          </a:xfrm>
          <a:prstGeom prst="rect">
            <a:avLst/>
          </a:prstGeom>
          <a:noFill/>
        </p:spPr>
        <p:txBody>
          <a:bodyPr wrap="none" rtlCol="0">
            <a:spAutoFit/>
          </a:bodyPr>
          <a:lstStyle/>
          <a:p>
            <a:r>
              <a:rPr lang="en-US" altLang="zh-CN" dirty="0"/>
              <a:t>Boat stage</a:t>
            </a:r>
            <a:endParaRPr lang="zh-CN" altLang="en-US" dirty="0"/>
          </a:p>
        </p:txBody>
      </p:sp>
    </p:spTree>
    <p:extLst>
      <p:ext uri="{BB962C8B-B14F-4D97-AF65-F5344CB8AC3E}">
        <p14:creationId xmlns:p14="http://schemas.microsoft.com/office/powerpoint/2010/main" val="50865246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AFCF0CA-477C-4962-917D-E433CAC5ACF6}"/>
              </a:ext>
            </a:extLst>
          </p:cNvPr>
          <p:cNvGrpSpPr/>
          <p:nvPr/>
        </p:nvGrpSpPr>
        <p:grpSpPr>
          <a:xfrm>
            <a:off x="335360" y="276632"/>
            <a:ext cx="576064" cy="557950"/>
            <a:chOff x="298460" y="987574"/>
            <a:chExt cx="288032" cy="279687"/>
          </a:xfrm>
        </p:grpSpPr>
        <p:sp>
          <p:nvSpPr>
            <p:cNvPr id="3" name="矩形 2">
              <a:extLst>
                <a:ext uri="{FF2B5EF4-FFF2-40B4-BE49-F238E27FC236}">
                  <a16:creationId xmlns:a16="http://schemas.microsoft.com/office/drawing/2014/main" id="{8FE15439-4785-459E-B8C6-353E0B972DFD}"/>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矩形 3">
              <a:extLst>
                <a:ext uri="{FF2B5EF4-FFF2-40B4-BE49-F238E27FC236}">
                  <a16:creationId xmlns:a16="http://schemas.microsoft.com/office/drawing/2014/main" id="{00015EFE-CEFA-485D-8B38-5DD56F8D30C1}"/>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文本框 6">
            <a:extLst>
              <a:ext uri="{FF2B5EF4-FFF2-40B4-BE49-F238E27FC236}">
                <a16:creationId xmlns:a16="http://schemas.microsoft.com/office/drawing/2014/main" id="{7DB0F3EC-83DB-48C7-9541-C849BAAE9093}"/>
              </a:ext>
            </a:extLst>
          </p:cNvPr>
          <p:cNvSpPr txBox="1"/>
          <p:nvPr/>
        </p:nvSpPr>
        <p:spPr>
          <a:xfrm>
            <a:off x="983431" y="276632"/>
            <a:ext cx="304863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dirty="0">
                <a:solidFill>
                  <a:srgbClr val="003E87"/>
                </a:solidFill>
                <a:latin typeface="微软雅黑" panose="020B0503020204020204" pitchFamily="34" charset="-122"/>
                <a:ea typeface="微软雅黑" panose="020B0503020204020204" pitchFamily="34" charset="-122"/>
              </a:rPr>
              <a:t>硅片种类及用途</a:t>
            </a:r>
            <a:endParaRPr kumimoji="1" lang="zh-CN" altLang="en-US" sz="3200" b="1" i="0" u="none" strike="noStrike" kern="1200" cap="none" spc="0" normalizeH="0" baseline="0" noProof="0" dirty="0">
              <a:ln>
                <a:noFill/>
              </a:ln>
              <a:solidFill>
                <a:srgbClr val="003E87"/>
              </a:solidFill>
              <a:effectLst/>
              <a:uLnTx/>
              <a:uFillTx/>
              <a:latin typeface="微软雅黑" panose="020B0503020204020204" pitchFamily="34" charset="-122"/>
              <a:ea typeface="微软雅黑" panose="020B0503020204020204" pitchFamily="34" charset="-122"/>
              <a:cs typeface="+mn-cs"/>
            </a:endParaRPr>
          </a:p>
        </p:txBody>
      </p:sp>
      <p:pic>
        <p:nvPicPr>
          <p:cNvPr id="2050" name="Picture 2">
            <a:extLst>
              <a:ext uri="{FF2B5EF4-FFF2-40B4-BE49-F238E27FC236}">
                <a16:creationId xmlns:a16="http://schemas.microsoft.com/office/drawing/2014/main" id="{2B92ABB8-3A47-48BD-B5FC-BAF189D339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1673" y="3108960"/>
            <a:ext cx="2279379" cy="327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C:\Users\90547\Desktop\jj1.JPG">
            <a:extLst>
              <a:ext uri="{FF2B5EF4-FFF2-40B4-BE49-F238E27FC236}">
                <a16:creationId xmlns:a16="http://schemas.microsoft.com/office/drawing/2014/main" id="{D956DAB2-621B-4506-B56E-F875A5F84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3646" y="3108960"/>
            <a:ext cx="2279380" cy="32735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90547\Desktop\jj2.JPG">
            <a:extLst>
              <a:ext uri="{FF2B5EF4-FFF2-40B4-BE49-F238E27FC236}">
                <a16:creationId xmlns:a16="http://schemas.microsoft.com/office/drawing/2014/main" id="{8631B8D3-781C-498F-AF92-7BE0180765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921"/>
          <a:stretch/>
        </p:blipFill>
        <p:spPr bwMode="auto">
          <a:xfrm>
            <a:off x="9850588" y="3108960"/>
            <a:ext cx="2113043" cy="327358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BE007F22-2E49-43DB-910E-1298F1349BFD}"/>
              </a:ext>
            </a:extLst>
          </p:cNvPr>
          <p:cNvSpPr txBox="1"/>
          <p:nvPr/>
        </p:nvSpPr>
        <p:spPr>
          <a:xfrm>
            <a:off x="0" y="1178582"/>
            <a:ext cx="12104914" cy="1785104"/>
          </a:xfrm>
          <a:prstGeom prst="rect">
            <a:avLst/>
          </a:prstGeom>
          <a:noFill/>
        </p:spPr>
        <p:txBody>
          <a:bodyPr wrap="square">
            <a:spAutoFit/>
          </a:bodyPr>
          <a:lstStyle/>
          <a:p>
            <a:r>
              <a:rPr lang="en-US" altLang="zh-CN" sz="2000" b="1" dirty="0">
                <a:solidFill>
                  <a:srgbClr val="FFC000"/>
                </a:solidFill>
                <a:latin typeface="微软雅黑" pitchFamily="34" charset="-122"/>
                <a:ea typeface="微软雅黑" pitchFamily="34" charset="-122"/>
              </a:rPr>
              <a:t>ED</a:t>
            </a:r>
            <a:r>
              <a:rPr lang="zh-CN" altLang="zh-CN" sz="2000" b="1" dirty="0">
                <a:solidFill>
                  <a:srgbClr val="FFC000"/>
                </a:solidFill>
                <a:latin typeface="微软雅黑" pitchFamily="34" charset="-122"/>
                <a:ea typeface="微软雅黑" pitchFamily="34" charset="-122"/>
              </a:rPr>
              <a:t>：</a:t>
            </a:r>
            <a:r>
              <a:rPr lang="en-US" altLang="zh-CN" sz="2000" b="1" dirty="0">
                <a:solidFill>
                  <a:srgbClr val="FFC000"/>
                </a:solidFill>
                <a:latin typeface="微软雅黑" pitchFamily="34" charset="-122"/>
                <a:ea typeface="微软雅黑" pitchFamily="34" charset="-122"/>
              </a:rPr>
              <a:t> </a:t>
            </a:r>
            <a:r>
              <a:rPr lang="en-US" altLang="zh-CN" sz="2000" dirty="0">
                <a:latin typeface="微软雅黑" pitchFamily="34" charset="-122"/>
                <a:ea typeface="微软雅黑" pitchFamily="34" charset="-122"/>
              </a:rPr>
              <a:t>Extra dummy, </a:t>
            </a:r>
            <a:r>
              <a:rPr lang="zh-CN" altLang="zh-CN" sz="2000" dirty="0">
                <a:latin typeface="微软雅黑" pitchFamily="34" charset="-122"/>
                <a:ea typeface="微软雅黑" pitchFamily="34" charset="-122"/>
              </a:rPr>
              <a:t>补充假片（</a:t>
            </a:r>
            <a:r>
              <a:rPr lang="en-US" altLang="zh-CN" sz="2000" dirty="0">
                <a:latin typeface="微软雅黑" pitchFamily="34" charset="-122"/>
                <a:ea typeface="微软雅黑" pitchFamily="34" charset="-122"/>
              </a:rPr>
              <a:t>boat</a:t>
            </a:r>
            <a:r>
              <a:rPr lang="zh-CN" altLang="zh-CN" sz="2000" dirty="0">
                <a:latin typeface="微软雅黑" pitchFamily="34" charset="-122"/>
                <a:ea typeface="微软雅黑" pitchFamily="34" charset="-122"/>
              </a:rPr>
              <a:t>上</a:t>
            </a:r>
            <a:r>
              <a:rPr lang="en-US" altLang="zh-CN" sz="2000" dirty="0">
                <a:latin typeface="微软雅黑" pitchFamily="34" charset="-122"/>
                <a:ea typeface="微软雅黑" pitchFamily="34" charset="-122"/>
              </a:rPr>
              <a:t>SD</a:t>
            </a:r>
            <a:r>
              <a:rPr lang="zh-CN" altLang="zh-CN" sz="2000" dirty="0">
                <a:latin typeface="微软雅黑" pitchFamily="34" charset="-122"/>
                <a:ea typeface="微软雅黑" pitchFamily="34" charset="-122"/>
              </a:rPr>
              <a:t>与产品之间剩余空位</a:t>
            </a:r>
            <a:r>
              <a:rPr lang="zh-CN" altLang="en-US" sz="2000" dirty="0">
                <a:latin typeface="微软雅黑" pitchFamily="34" charset="-122"/>
                <a:ea typeface="微软雅黑" pitchFamily="34" charset="-122"/>
              </a:rPr>
              <a:t>，降低因空挡气体不均引起的成膜误差</a:t>
            </a:r>
            <a:r>
              <a:rPr lang="zh-CN" altLang="zh-CN"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endParaRPr lang="zh-CN" altLang="zh-CN" sz="1000" dirty="0">
              <a:latin typeface="微软雅黑" pitchFamily="34" charset="-122"/>
              <a:ea typeface="微软雅黑" pitchFamily="34" charset="-122"/>
            </a:endParaRPr>
          </a:p>
          <a:p>
            <a:r>
              <a:rPr lang="en-US" altLang="zh-CN" sz="2000" b="1" dirty="0">
                <a:solidFill>
                  <a:schemeClr val="bg1">
                    <a:lumMod val="50000"/>
                  </a:schemeClr>
                </a:solidFill>
                <a:latin typeface="微软雅黑" pitchFamily="34" charset="-122"/>
                <a:ea typeface="微软雅黑" pitchFamily="34" charset="-122"/>
              </a:rPr>
              <a:t>SD</a:t>
            </a:r>
            <a:r>
              <a:rPr lang="zh-CN" altLang="zh-CN" sz="2000" b="1" dirty="0">
                <a:solidFill>
                  <a:schemeClr val="bg1">
                    <a:lumMod val="50000"/>
                  </a:schemeClr>
                </a:solidFill>
                <a:latin typeface="微软雅黑" pitchFamily="34" charset="-122"/>
                <a:ea typeface="微软雅黑" pitchFamily="34" charset="-122"/>
              </a:rPr>
              <a:t>： </a:t>
            </a:r>
            <a:r>
              <a:rPr lang="en-US" altLang="zh-CN" sz="2000" dirty="0">
                <a:latin typeface="微软雅黑" pitchFamily="34" charset="-122"/>
                <a:ea typeface="微软雅黑" pitchFamily="34" charset="-122"/>
              </a:rPr>
              <a:t>Side dummy</a:t>
            </a:r>
            <a:r>
              <a:rPr lang="zh-CN" altLang="zh-CN" sz="2000" dirty="0">
                <a:latin typeface="微软雅黑" pitchFamily="34" charset="-122"/>
                <a:ea typeface="微软雅黑" pitchFamily="34" charset="-122"/>
              </a:rPr>
              <a:t>，常置假片（</a:t>
            </a:r>
            <a:r>
              <a:rPr lang="en-US" altLang="zh-CN" sz="2000" dirty="0">
                <a:latin typeface="微软雅黑" pitchFamily="34" charset="-122"/>
                <a:ea typeface="微软雅黑" pitchFamily="34" charset="-122"/>
              </a:rPr>
              <a:t>boat</a:t>
            </a:r>
            <a:r>
              <a:rPr lang="zh-CN" altLang="zh-CN" sz="2000" dirty="0">
                <a:latin typeface="微软雅黑" pitchFamily="34" charset="-122"/>
                <a:ea typeface="微软雅黑" pitchFamily="34" charset="-122"/>
              </a:rPr>
              <a:t>顶部和底部</a:t>
            </a:r>
            <a:r>
              <a:rPr lang="zh-CN" altLang="en-US" sz="2000" dirty="0">
                <a:latin typeface="微软雅黑" pitchFamily="34" charset="-122"/>
                <a:ea typeface="微软雅黑" pitchFamily="34" charset="-122"/>
              </a:rPr>
              <a:t>，用来隔热，保证热预算</a:t>
            </a:r>
            <a:r>
              <a:rPr lang="zh-CN" altLang="zh-CN"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endParaRPr lang="zh-CN" altLang="zh-CN" sz="1000" dirty="0">
              <a:latin typeface="微软雅黑" pitchFamily="34" charset="-122"/>
              <a:ea typeface="微软雅黑" pitchFamily="34" charset="-122"/>
            </a:endParaRPr>
          </a:p>
          <a:p>
            <a:r>
              <a:rPr lang="en-US" altLang="zh-CN" sz="2000" b="1" dirty="0">
                <a:solidFill>
                  <a:srgbClr val="7030A0"/>
                </a:solidFill>
                <a:latin typeface="微软雅黑" pitchFamily="34" charset="-122"/>
                <a:ea typeface="微软雅黑" pitchFamily="34" charset="-122"/>
              </a:rPr>
              <a:t>M</a:t>
            </a:r>
            <a:r>
              <a:rPr lang="zh-CN" altLang="zh-CN" sz="2000" b="1" dirty="0">
                <a:solidFill>
                  <a:srgbClr val="7030A0"/>
                </a:solidFill>
                <a:latin typeface="微软雅黑" pitchFamily="34" charset="-122"/>
                <a:ea typeface="微软雅黑" pitchFamily="34" charset="-122"/>
              </a:rPr>
              <a:t>： </a:t>
            </a:r>
            <a:r>
              <a:rPr lang="en-US" altLang="zh-CN" sz="2000" b="1" dirty="0">
                <a:solidFill>
                  <a:srgbClr val="7030A0"/>
                </a:solidFill>
                <a:latin typeface="微软雅黑" pitchFamily="34" charset="-122"/>
                <a:ea typeface="微软雅黑" pitchFamily="34" charset="-122"/>
              </a:rPr>
              <a:t> </a:t>
            </a:r>
            <a:r>
              <a:rPr lang="en-US" altLang="zh-CN" sz="2000" dirty="0">
                <a:latin typeface="微软雅黑" pitchFamily="34" charset="-122"/>
                <a:ea typeface="微软雅黑" pitchFamily="34" charset="-122"/>
              </a:rPr>
              <a:t>monitor wafer</a:t>
            </a:r>
            <a:r>
              <a:rPr lang="zh-CN" altLang="zh-CN" sz="2000" dirty="0">
                <a:latin typeface="微软雅黑" pitchFamily="34" charset="-122"/>
                <a:ea typeface="微软雅黑" pitchFamily="34" charset="-122"/>
              </a:rPr>
              <a:t>，控片（根据温度区间分为</a:t>
            </a:r>
            <a:r>
              <a:rPr lang="en-US" altLang="zh-CN" sz="2000" dirty="0">
                <a:latin typeface="微软雅黑" pitchFamily="34" charset="-122"/>
                <a:ea typeface="微软雅黑" pitchFamily="34" charset="-122"/>
              </a:rPr>
              <a:t>3</a:t>
            </a:r>
            <a:r>
              <a:rPr lang="zh-CN" altLang="zh-CN" sz="2000" dirty="0">
                <a:latin typeface="微软雅黑" pitchFamily="34" charset="-122"/>
                <a:ea typeface="微软雅黑" pitchFamily="34" charset="-122"/>
              </a:rPr>
              <a:t>个或</a:t>
            </a:r>
            <a:r>
              <a:rPr lang="en-US" altLang="zh-CN" sz="2000" dirty="0">
                <a:latin typeface="微软雅黑" pitchFamily="34" charset="-122"/>
                <a:ea typeface="微软雅黑" pitchFamily="34" charset="-122"/>
              </a:rPr>
              <a:t>5</a:t>
            </a:r>
            <a:r>
              <a:rPr lang="zh-CN" altLang="zh-CN" sz="2000" dirty="0">
                <a:latin typeface="微软雅黑" pitchFamily="34" charset="-122"/>
                <a:ea typeface="微软雅黑" pitchFamily="34" charset="-122"/>
              </a:rPr>
              <a:t>个位置</a:t>
            </a:r>
            <a:r>
              <a:rPr lang="zh-CN" altLang="en-US" sz="2000" dirty="0">
                <a:latin typeface="微软雅黑" pitchFamily="34" charset="-122"/>
                <a:ea typeface="微软雅黑" pitchFamily="34" charset="-122"/>
              </a:rPr>
              <a:t>，检测成膜后的工艺质量</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厚度，颗粒，</a:t>
            </a:r>
            <a:r>
              <a:rPr lang="en-US" altLang="zh-CN" sz="2000" dirty="0">
                <a:latin typeface="微软雅黑" pitchFamily="34" charset="-122"/>
                <a:ea typeface="微软雅黑" pitchFamily="34" charset="-122"/>
              </a:rPr>
              <a:t>GOI</a:t>
            </a:r>
            <a:r>
              <a:rPr lang="zh-CN" altLang="zh-CN"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endParaRPr lang="zh-CN" altLang="zh-CN" sz="1000" dirty="0">
              <a:latin typeface="微软雅黑" pitchFamily="34" charset="-122"/>
              <a:ea typeface="微软雅黑" pitchFamily="34" charset="-122"/>
            </a:endParaRPr>
          </a:p>
          <a:p>
            <a:r>
              <a:rPr lang="en-US" altLang="zh-CN" sz="2000" b="1" dirty="0">
                <a:solidFill>
                  <a:srgbClr val="00B0F0"/>
                </a:solidFill>
                <a:latin typeface="微软雅黑" pitchFamily="34" charset="-122"/>
                <a:ea typeface="微软雅黑" pitchFamily="34" charset="-122"/>
              </a:rPr>
              <a:t>P</a:t>
            </a:r>
            <a:r>
              <a:rPr lang="zh-CN" altLang="zh-CN" sz="2000" b="1" dirty="0">
                <a:solidFill>
                  <a:srgbClr val="00B0F0"/>
                </a:solidFill>
                <a:latin typeface="微软雅黑" pitchFamily="34" charset="-122"/>
                <a:ea typeface="微软雅黑" pitchFamily="34" charset="-122"/>
              </a:rPr>
              <a:t>：</a:t>
            </a:r>
            <a:r>
              <a:rPr lang="en-US" altLang="zh-CN" sz="2000" b="1" dirty="0">
                <a:solidFill>
                  <a:srgbClr val="00B0F0"/>
                </a:solidFill>
                <a:latin typeface="微软雅黑" pitchFamily="34" charset="-122"/>
                <a:ea typeface="微软雅黑" pitchFamily="34" charset="-122"/>
              </a:rPr>
              <a:t>   </a:t>
            </a:r>
            <a:r>
              <a:rPr lang="en-US" altLang="zh-CN" sz="2000" dirty="0">
                <a:latin typeface="微软雅黑" pitchFamily="34" charset="-122"/>
                <a:ea typeface="微软雅黑" pitchFamily="34" charset="-122"/>
              </a:rPr>
              <a:t>production</a:t>
            </a:r>
            <a:r>
              <a:rPr lang="zh-CN" altLang="zh-CN" sz="2000" dirty="0">
                <a:latin typeface="微软雅黑" pitchFamily="34" charset="-122"/>
                <a:ea typeface="微软雅黑" pitchFamily="34" charset="-122"/>
              </a:rPr>
              <a:t>，产品（视工艺</a:t>
            </a:r>
            <a:r>
              <a:rPr lang="en-US" altLang="zh-CN" sz="2000" dirty="0">
                <a:latin typeface="微软雅黑" pitchFamily="34" charset="-122"/>
                <a:ea typeface="微软雅黑" pitchFamily="34" charset="-122"/>
              </a:rPr>
              <a:t>layout</a:t>
            </a:r>
            <a:r>
              <a:rPr lang="zh-CN" altLang="zh-CN" sz="2000" dirty="0">
                <a:latin typeface="微软雅黑" pitchFamily="34" charset="-122"/>
                <a:ea typeface="微软雅黑" pitchFamily="34" charset="-122"/>
              </a:rPr>
              <a:t>确定，一般为</a:t>
            </a:r>
            <a:r>
              <a:rPr lang="en-US" altLang="zh-CN" sz="2000" dirty="0">
                <a:latin typeface="微软雅黑" pitchFamily="34" charset="-122"/>
                <a:ea typeface="微软雅黑" pitchFamily="34" charset="-122"/>
              </a:rPr>
              <a:t>center charge</a:t>
            </a:r>
            <a:r>
              <a:rPr lang="zh-CN" altLang="en-US" sz="2000" dirty="0">
                <a:latin typeface="微软雅黑" pitchFamily="34" charset="-122"/>
                <a:ea typeface="微软雅黑" pitchFamily="34" charset="-122"/>
              </a:rPr>
              <a:t>）</a:t>
            </a:r>
            <a:endParaRPr lang="zh-CN" altLang="en-US" dirty="0"/>
          </a:p>
        </p:txBody>
      </p:sp>
      <p:pic>
        <p:nvPicPr>
          <p:cNvPr id="11" name="图片 10">
            <a:extLst>
              <a:ext uri="{FF2B5EF4-FFF2-40B4-BE49-F238E27FC236}">
                <a16:creationId xmlns:a16="http://schemas.microsoft.com/office/drawing/2014/main" id="{55821580-4B24-4F81-81AB-C65DB2B565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54279" y="3606062"/>
            <a:ext cx="3273581" cy="2279378"/>
          </a:xfrm>
          <a:prstGeom prst="rect">
            <a:avLst/>
          </a:prstGeom>
        </p:spPr>
      </p:pic>
    </p:spTree>
    <p:extLst>
      <p:ext uri="{BB962C8B-B14F-4D97-AF65-F5344CB8AC3E}">
        <p14:creationId xmlns:p14="http://schemas.microsoft.com/office/powerpoint/2010/main" val="84190505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AFCF0CA-477C-4962-917D-E433CAC5ACF6}"/>
              </a:ext>
            </a:extLst>
          </p:cNvPr>
          <p:cNvGrpSpPr/>
          <p:nvPr/>
        </p:nvGrpSpPr>
        <p:grpSpPr>
          <a:xfrm>
            <a:off x="335360" y="276632"/>
            <a:ext cx="576064" cy="557950"/>
            <a:chOff x="298460" y="987574"/>
            <a:chExt cx="288032" cy="279687"/>
          </a:xfrm>
        </p:grpSpPr>
        <p:sp>
          <p:nvSpPr>
            <p:cNvPr id="3" name="矩形 2">
              <a:extLst>
                <a:ext uri="{FF2B5EF4-FFF2-40B4-BE49-F238E27FC236}">
                  <a16:creationId xmlns:a16="http://schemas.microsoft.com/office/drawing/2014/main" id="{8FE15439-4785-459E-B8C6-353E0B972DFD}"/>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矩形 3">
              <a:extLst>
                <a:ext uri="{FF2B5EF4-FFF2-40B4-BE49-F238E27FC236}">
                  <a16:creationId xmlns:a16="http://schemas.microsoft.com/office/drawing/2014/main" id="{00015EFE-CEFA-485D-8B38-5DD56F8D30C1}"/>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文本框 6">
            <a:extLst>
              <a:ext uri="{FF2B5EF4-FFF2-40B4-BE49-F238E27FC236}">
                <a16:creationId xmlns:a16="http://schemas.microsoft.com/office/drawing/2014/main" id="{7DB0F3EC-83DB-48C7-9541-C849BAAE9093}"/>
              </a:ext>
            </a:extLst>
          </p:cNvPr>
          <p:cNvSpPr txBox="1"/>
          <p:nvPr/>
        </p:nvSpPr>
        <p:spPr>
          <a:xfrm>
            <a:off x="983432" y="276632"/>
            <a:ext cx="27149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dirty="0">
                <a:solidFill>
                  <a:srgbClr val="003E87"/>
                </a:solidFill>
                <a:latin typeface="微软雅黑" panose="020B0503020204020204" pitchFamily="34" charset="-122"/>
                <a:ea typeface="微软雅黑" panose="020B0503020204020204" pitchFamily="34" charset="-122"/>
              </a:rPr>
              <a:t>加热系统</a:t>
            </a:r>
            <a:endParaRPr kumimoji="1" lang="zh-CN" altLang="en-US" sz="3200" b="1" i="0" u="none" strike="noStrike" kern="1200" cap="none" spc="0" normalizeH="0" baseline="0" noProof="0" dirty="0">
              <a:ln>
                <a:noFill/>
              </a:ln>
              <a:solidFill>
                <a:srgbClr val="003E87"/>
              </a:solidFill>
              <a:effectLst/>
              <a:uLnTx/>
              <a:uFillTx/>
              <a:latin typeface="微软雅黑" panose="020B0503020204020204" pitchFamily="34" charset="-122"/>
              <a:ea typeface="微软雅黑" panose="020B0503020204020204" pitchFamily="34" charset="-122"/>
              <a:cs typeface="+mn-cs"/>
            </a:endParaRPr>
          </a:p>
        </p:txBody>
      </p:sp>
      <p:pic>
        <p:nvPicPr>
          <p:cNvPr id="8" name="图片 7">
            <a:extLst>
              <a:ext uri="{FF2B5EF4-FFF2-40B4-BE49-F238E27FC236}">
                <a16:creationId xmlns:a16="http://schemas.microsoft.com/office/drawing/2014/main" id="{01EDE605-2DD1-4DB1-AF46-AFB2821F6FE2}"/>
              </a:ext>
            </a:extLst>
          </p:cNvPr>
          <p:cNvPicPr>
            <a:picLocks noChangeAspect="1"/>
          </p:cNvPicPr>
          <p:nvPr/>
        </p:nvPicPr>
        <p:blipFill>
          <a:blip r:embed="rId2"/>
          <a:stretch>
            <a:fillRect/>
          </a:stretch>
        </p:blipFill>
        <p:spPr>
          <a:xfrm>
            <a:off x="371294" y="2726431"/>
            <a:ext cx="4505325" cy="3448050"/>
          </a:xfrm>
          <a:prstGeom prst="rect">
            <a:avLst/>
          </a:prstGeom>
        </p:spPr>
      </p:pic>
      <p:sp>
        <p:nvSpPr>
          <p:cNvPr id="9" name="文本框 8">
            <a:extLst>
              <a:ext uri="{FF2B5EF4-FFF2-40B4-BE49-F238E27FC236}">
                <a16:creationId xmlns:a16="http://schemas.microsoft.com/office/drawing/2014/main" id="{C7202DAC-84A8-4EB2-8BB5-565FE7A09439}"/>
              </a:ext>
            </a:extLst>
          </p:cNvPr>
          <p:cNvSpPr txBox="1"/>
          <p:nvPr/>
        </p:nvSpPr>
        <p:spPr>
          <a:xfrm>
            <a:off x="551384" y="1434662"/>
            <a:ext cx="11414644" cy="677108"/>
          </a:xfrm>
          <a:prstGeom prst="rect">
            <a:avLst/>
          </a:prstGeom>
          <a:noFill/>
        </p:spPr>
        <p:txBody>
          <a:bodyPr wrap="square" rtlCol="0">
            <a:spAutoFit/>
          </a:bodyPr>
          <a:lstStyle/>
          <a:p>
            <a:r>
              <a:rPr lang="zh-CN" altLang="en-US" dirty="0"/>
              <a:t>每个石英管都被电热丝围绕，可用来控制多个加热区。通常加热区数目从</a:t>
            </a:r>
            <a:r>
              <a:rPr lang="en-US" altLang="zh-CN" dirty="0"/>
              <a:t>3</a:t>
            </a:r>
            <a:r>
              <a:rPr lang="zh-CN" altLang="en-US" dirty="0"/>
              <a:t>到</a:t>
            </a:r>
            <a:r>
              <a:rPr lang="en-US" altLang="zh-CN" dirty="0"/>
              <a:t>7</a:t>
            </a:r>
            <a:r>
              <a:rPr lang="zh-CN" altLang="en-US" dirty="0"/>
              <a:t>都有，我们目前用到是</a:t>
            </a:r>
            <a:r>
              <a:rPr lang="en-US" altLang="zh-CN" dirty="0"/>
              <a:t>5</a:t>
            </a:r>
            <a:r>
              <a:rPr lang="zh-CN" altLang="en-US" dirty="0"/>
              <a:t>加热区的炉管设备。每个区单段独立</a:t>
            </a:r>
            <a:r>
              <a:rPr lang="en-US" altLang="zh-CN" dirty="0"/>
              <a:t>PID</a:t>
            </a:r>
            <a:r>
              <a:rPr lang="zh-CN" altLang="en-US" dirty="0"/>
              <a:t>控温。</a:t>
            </a:r>
          </a:p>
        </p:txBody>
      </p:sp>
      <p:pic>
        <p:nvPicPr>
          <p:cNvPr id="16" name="图片 15">
            <a:extLst>
              <a:ext uri="{FF2B5EF4-FFF2-40B4-BE49-F238E27FC236}">
                <a16:creationId xmlns:a16="http://schemas.microsoft.com/office/drawing/2014/main" id="{F2B8E905-D112-4602-8BDC-376C87F8A8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709019" y="3006494"/>
            <a:ext cx="4872354" cy="2830658"/>
          </a:xfrm>
          <a:prstGeom prst="rect">
            <a:avLst/>
          </a:prstGeom>
        </p:spPr>
      </p:pic>
      <p:pic>
        <p:nvPicPr>
          <p:cNvPr id="72" name="图片 71">
            <a:extLst>
              <a:ext uri="{FF2B5EF4-FFF2-40B4-BE49-F238E27FC236}">
                <a16:creationId xmlns:a16="http://schemas.microsoft.com/office/drawing/2014/main" id="{F7C1B5C6-8C8D-46C6-9D8F-556C4924EC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931563" y="3006494"/>
            <a:ext cx="4872354" cy="2830658"/>
          </a:xfrm>
          <a:prstGeom prst="rect">
            <a:avLst/>
          </a:prstGeom>
        </p:spPr>
      </p:pic>
      <p:sp>
        <p:nvSpPr>
          <p:cNvPr id="73" name="文本框 72">
            <a:extLst>
              <a:ext uri="{FF2B5EF4-FFF2-40B4-BE49-F238E27FC236}">
                <a16:creationId xmlns:a16="http://schemas.microsoft.com/office/drawing/2014/main" id="{50440386-87D4-4744-BD27-055D8F65F955}"/>
              </a:ext>
            </a:extLst>
          </p:cNvPr>
          <p:cNvSpPr txBox="1"/>
          <p:nvPr/>
        </p:nvSpPr>
        <p:spPr>
          <a:xfrm>
            <a:off x="2490951" y="6389007"/>
            <a:ext cx="859466" cy="384721"/>
          </a:xfrm>
          <a:prstGeom prst="rect">
            <a:avLst/>
          </a:prstGeom>
          <a:noFill/>
        </p:spPr>
        <p:txBody>
          <a:bodyPr wrap="none" rtlCol="0">
            <a:spAutoFit/>
          </a:bodyPr>
          <a:lstStyle/>
          <a:p>
            <a:r>
              <a:rPr lang="en-US" altLang="zh-CN" dirty="0"/>
              <a:t>Heater</a:t>
            </a:r>
            <a:endParaRPr lang="zh-CN" altLang="en-US" dirty="0"/>
          </a:p>
        </p:txBody>
      </p:sp>
      <p:cxnSp>
        <p:nvCxnSpPr>
          <p:cNvPr id="75" name="直接箭头连接符 74">
            <a:extLst>
              <a:ext uri="{FF2B5EF4-FFF2-40B4-BE49-F238E27FC236}">
                <a16:creationId xmlns:a16="http://schemas.microsoft.com/office/drawing/2014/main" id="{F45B5ABB-E289-4689-9A74-35F813560DF7}"/>
              </a:ext>
            </a:extLst>
          </p:cNvPr>
          <p:cNvCxnSpPr>
            <a:cxnSpLocks/>
          </p:cNvCxnSpPr>
          <p:nvPr/>
        </p:nvCxnSpPr>
        <p:spPr>
          <a:xfrm flipH="1">
            <a:off x="8952411" y="5785945"/>
            <a:ext cx="748638" cy="1623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FAE2963B-3C87-4460-9B3B-FAECD3703129}"/>
              </a:ext>
            </a:extLst>
          </p:cNvPr>
          <p:cNvSpPr/>
          <p:nvPr/>
        </p:nvSpPr>
        <p:spPr>
          <a:xfrm>
            <a:off x="8542357" y="7408984"/>
            <a:ext cx="914400" cy="347650"/>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电阻</a:t>
            </a:r>
            <a:r>
              <a:rPr lang="zh-CN" altLang="en-US" dirty="0">
                <a:ln w="0"/>
                <a:solidFill>
                  <a:schemeClr val="tx1"/>
                </a:solidFill>
                <a:effectLst>
                  <a:outerShdw blurRad="38100" dist="19050" dir="2700000" algn="tl" rotWithShape="0">
                    <a:schemeClr val="dk1">
                      <a:alpha val="40000"/>
                    </a:schemeClr>
                  </a:outerShdw>
                </a:effectLst>
              </a:rPr>
              <a:t>丝</a:t>
            </a:r>
            <a:endParaRPr lang="zh-CN" altLang="en-US" dirty="0"/>
          </a:p>
        </p:txBody>
      </p:sp>
      <p:cxnSp>
        <p:nvCxnSpPr>
          <p:cNvPr id="79" name="直接箭头连接符 78">
            <a:extLst>
              <a:ext uri="{FF2B5EF4-FFF2-40B4-BE49-F238E27FC236}">
                <a16:creationId xmlns:a16="http://schemas.microsoft.com/office/drawing/2014/main" id="{639A7993-8B9D-47EC-878D-D9B539E39A48}"/>
              </a:ext>
            </a:extLst>
          </p:cNvPr>
          <p:cNvCxnSpPr>
            <a:cxnSpLocks/>
          </p:cNvCxnSpPr>
          <p:nvPr/>
        </p:nvCxnSpPr>
        <p:spPr>
          <a:xfrm flipH="1" flipV="1">
            <a:off x="5442857" y="2272937"/>
            <a:ext cx="1741714" cy="714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64B4F58C-35E9-416E-BE3D-33268172975B}"/>
              </a:ext>
            </a:extLst>
          </p:cNvPr>
          <p:cNvSpPr/>
          <p:nvPr/>
        </p:nvSpPr>
        <p:spPr>
          <a:xfrm>
            <a:off x="4341112" y="2123067"/>
            <a:ext cx="1071013" cy="29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SPIKE TC</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82" name="矩形 81">
            <a:extLst>
              <a:ext uri="{FF2B5EF4-FFF2-40B4-BE49-F238E27FC236}">
                <a16:creationId xmlns:a16="http://schemas.microsoft.com/office/drawing/2014/main" id="{8BF6AB22-3580-4EF9-9CD4-24E0BCD4D54D}"/>
              </a:ext>
            </a:extLst>
          </p:cNvPr>
          <p:cNvSpPr/>
          <p:nvPr/>
        </p:nvSpPr>
        <p:spPr>
          <a:xfrm>
            <a:off x="4628424" y="3621263"/>
            <a:ext cx="914400" cy="4494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rPr>
              <a:t>加热线</a:t>
            </a:r>
          </a:p>
        </p:txBody>
      </p:sp>
      <p:cxnSp>
        <p:nvCxnSpPr>
          <p:cNvPr id="84" name="直接箭头连接符 83">
            <a:extLst>
              <a:ext uri="{FF2B5EF4-FFF2-40B4-BE49-F238E27FC236}">
                <a16:creationId xmlns:a16="http://schemas.microsoft.com/office/drawing/2014/main" id="{E60CDFE0-480D-4768-A033-E5F8C7A5FF53}"/>
              </a:ext>
            </a:extLst>
          </p:cNvPr>
          <p:cNvCxnSpPr>
            <a:cxnSpLocks/>
          </p:cNvCxnSpPr>
          <p:nvPr/>
        </p:nvCxnSpPr>
        <p:spPr>
          <a:xfrm flipH="1">
            <a:off x="5546908" y="3796937"/>
            <a:ext cx="766806" cy="49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F1CA6954-585B-4AD2-878F-77D66AB09C0A}"/>
              </a:ext>
            </a:extLst>
          </p:cNvPr>
          <p:cNvCxnSpPr>
            <a:cxnSpLocks/>
          </p:cNvCxnSpPr>
          <p:nvPr/>
        </p:nvCxnSpPr>
        <p:spPr>
          <a:xfrm flipH="1">
            <a:off x="5542824" y="5216434"/>
            <a:ext cx="1798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A0824EE4-2DAD-481C-8EEB-4113758980A9}"/>
              </a:ext>
            </a:extLst>
          </p:cNvPr>
          <p:cNvSpPr/>
          <p:nvPr/>
        </p:nvSpPr>
        <p:spPr>
          <a:xfrm>
            <a:off x="4341112" y="4987834"/>
            <a:ext cx="120171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TC</a:t>
            </a:r>
            <a:r>
              <a:rPr lang="zh-CN" altLang="en-US" dirty="0">
                <a:ln w="0"/>
                <a:solidFill>
                  <a:schemeClr val="tx1"/>
                </a:solidFill>
                <a:effectLst>
                  <a:outerShdw blurRad="38100" dist="19050" dir="2700000" algn="tl" rotWithShape="0">
                    <a:schemeClr val="dk1">
                      <a:alpha val="40000"/>
                    </a:schemeClr>
                  </a:outerShdw>
                </a:effectLst>
              </a:rPr>
              <a:t>线接头</a:t>
            </a:r>
          </a:p>
        </p:txBody>
      </p:sp>
      <p:cxnSp>
        <p:nvCxnSpPr>
          <p:cNvPr id="91" name="直接箭头连接符 90">
            <a:extLst>
              <a:ext uri="{FF2B5EF4-FFF2-40B4-BE49-F238E27FC236}">
                <a16:creationId xmlns:a16="http://schemas.microsoft.com/office/drawing/2014/main" id="{3A4E7766-363A-4AC9-ADA4-F4DDB29F0CB8}"/>
              </a:ext>
            </a:extLst>
          </p:cNvPr>
          <p:cNvCxnSpPr>
            <a:cxnSpLocks/>
          </p:cNvCxnSpPr>
          <p:nvPr/>
        </p:nvCxnSpPr>
        <p:spPr>
          <a:xfrm>
            <a:off x="10354491" y="5686697"/>
            <a:ext cx="496389" cy="1722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矩形 92">
            <a:extLst>
              <a:ext uri="{FF2B5EF4-FFF2-40B4-BE49-F238E27FC236}">
                <a16:creationId xmlns:a16="http://schemas.microsoft.com/office/drawing/2014/main" id="{3F0BF9CC-F52F-408C-8EA3-15EBDCA12C81}"/>
              </a:ext>
            </a:extLst>
          </p:cNvPr>
          <p:cNvSpPr/>
          <p:nvPr/>
        </p:nvSpPr>
        <p:spPr>
          <a:xfrm>
            <a:off x="10410983" y="7415682"/>
            <a:ext cx="914400" cy="347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rPr>
              <a:t>绝缘子</a:t>
            </a:r>
          </a:p>
        </p:txBody>
      </p:sp>
    </p:spTree>
    <p:extLst>
      <p:ext uri="{BB962C8B-B14F-4D97-AF65-F5344CB8AC3E}">
        <p14:creationId xmlns:p14="http://schemas.microsoft.com/office/powerpoint/2010/main" val="84295155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AFCF0CA-477C-4962-917D-E433CAC5ACF6}"/>
              </a:ext>
            </a:extLst>
          </p:cNvPr>
          <p:cNvGrpSpPr/>
          <p:nvPr/>
        </p:nvGrpSpPr>
        <p:grpSpPr>
          <a:xfrm>
            <a:off x="335360" y="276632"/>
            <a:ext cx="576064" cy="557950"/>
            <a:chOff x="298460" y="987574"/>
            <a:chExt cx="288032" cy="279687"/>
          </a:xfrm>
        </p:grpSpPr>
        <p:sp>
          <p:nvSpPr>
            <p:cNvPr id="3" name="矩形 2">
              <a:extLst>
                <a:ext uri="{FF2B5EF4-FFF2-40B4-BE49-F238E27FC236}">
                  <a16:creationId xmlns:a16="http://schemas.microsoft.com/office/drawing/2014/main" id="{8FE15439-4785-459E-B8C6-353E0B972DFD}"/>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矩形 3">
              <a:extLst>
                <a:ext uri="{FF2B5EF4-FFF2-40B4-BE49-F238E27FC236}">
                  <a16:creationId xmlns:a16="http://schemas.microsoft.com/office/drawing/2014/main" id="{00015EFE-CEFA-485D-8B38-5DD56F8D30C1}"/>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文本框 6">
            <a:extLst>
              <a:ext uri="{FF2B5EF4-FFF2-40B4-BE49-F238E27FC236}">
                <a16:creationId xmlns:a16="http://schemas.microsoft.com/office/drawing/2014/main" id="{7DB0F3EC-83DB-48C7-9541-C849BAAE9093}"/>
              </a:ext>
            </a:extLst>
          </p:cNvPr>
          <p:cNvSpPr txBox="1"/>
          <p:nvPr/>
        </p:nvSpPr>
        <p:spPr>
          <a:xfrm>
            <a:off x="983432" y="276632"/>
            <a:ext cx="25461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dirty="0">
                <a:solidFill>
                  <a:srgbClr val="003E87"/>
                </a:solidFill>
                <a:latin typeface="微软雅黑" panose="020B0503020204020204" pitchFamily="34" charset="-122"/>
                <a:ea typeface="微软雅黑" panose="020B0503020204020204" pitchFamily="34" charset="-122"/>
              </a:rPr>
              <a:t>加热单元</a:t>
            </a:r>
            <a:endParaRPr kumimoji="1" lang="zh-CN" altLang="en-US" sz="3200" b="1" i="0" u="none" strike="noStrike" kern="1200" cap="none" spc="0" normalizeH="0" baseline="0" noProof="0" dirty="0">
              <a:ln>
                <a:noFill/>
              </a:ln>
              <a:solidFill>
                <a:srgbClr val="003E87"/>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DB047770-876D-4CBF-9115-388FA4DC26DB}"/>
              </a:ext>
            </a:extLst>
          </p:cNvPr>
          <p:cNvSpPr txBox="1"/>
          <p:nvPr/>
        </p:nvSpPr>
        <p:spPr>
          <a:xfrm>
            <a:off x="264338" y="1218979"/>
            <a:ext cx="11488778" cy="969496"/>
          </a:xfrm>
          <a:prstGeom prst="rect">
            <a:avLst/>
          </a:prstGeom>
          <a:noFill/>
        </p:spPr>
        <p:txBody>
          <a:bodyPr wrap="square" rtlCol="0">
            <a:spAutoFit/>
          </a:bodyPr>
          <a:lstStyle/>
          <a:p>
            <a:r>
              <a:rPr lang="zh-CN" altLang="en-US" dirty="0"/>
              <a:t>炉管的加热单元是缠绕在炉管外部的金属电阻丝，加热时，通过加热区，可提供均匀的热量。开关加热器的响应来自于温度控制信号，温控由可控硅整流器（</a:t>
            </a:r>
            <a:r>
              <a:rPr lang="en-US" altLang="zh-CN" dirty="0"/>
              <a:t>SCR</a:t>
            </a:r>
            <a:r>
              <a:rPr lang="zh-CN" altLang="en-US" dirty="0"/>
              <a:t>）组成的交换系统完成。交换系统决定着输送给加热器功率的多少（如</a:t>
            </a:r>
            <a:r>
              <a:rPr lang="en-US" altLang="zh-CN" dirty="0"/>
              <a:t>50%</a:t>
            </a:r>
            <a:r>
              <a:rPr lang="zh-CN" altLang="en-US" dirty="0"/>
              <a:t>功率或者</a:t>
            </a:r>
            <a:r>
              <a:rPr lang="en-US" altLang="zh-CN" dirty="0"/>
              <a:t>100%</a:t>
            </a:r>
            <a:r>
              <a:rPr lang="zh-CN" altLang="en-US" dirty="0"/>
              <a:t>功率），控温精度＜</a:t>
            </a:r>
            <a:r>
              <a:rPr lang="en-US" altLang="zh-CN" dirty="0"/>
              <a:t>±0.5</a:t>
            </a:r>
            <a:r>
              <a:rPr lang="zh-CN" altLang="en-US" dirty="0"/>
              <a:t>℃。</a:t>
            </a:r>
          </a:p>
        </p:txBody>
      </p:sp>
      <p:pic>
        <p:nvPicPr>
          <p:cNvPr id="8" name="图片 7">
            <a:extLst>
              <a:ext uri="{FF2B5EF4-FFF2-40B4-BE49-F238E27FC236}">
                <a16:creationId xmlns:a16="http://schemas.microsoft.com/office/drawing/2014/main" id="{29C32836-5F08-485D-AF8C-877C151DD8B0}"/>
              </a:ext>
            </a:extLst>
          </p:cNvPr>
          <p:cNvPicPr>
            <a:picLocks noChangeAspect="1"/>
          </p:cNvPicPr>
          <p:nvPr/>
        </p:nvPicPr>
        <p:blipFill>
          <a:blip r:embed="rId2"/>
          <a:stretch>
            <a:fillRect/>
          </a:stretch>
        </p:blipFill>
        <p:spPr>
          <a:xfrm>
            <a:off x="2904768" y="2314168"/>
            <a:ext cx="4600575" cy="4267200"/>
          </a:xfrm>
          <a:prstGeom prst="rect">
            <a:avLst/>
          </a:prstGeom>
        </p:spPr>
      </p:pic>
    </p:spTree>
    <p:extLst>
      <p:ext uri="{BB962C8B-B14F-4D97-AF65-F5344CB8AC3E}">
        <p14:creationId xmlns:p14="http://schemas.microsoft.com/office/powerpoint/2010/main" val="196082561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AFCF0CA-477C-4962-917D-E433CAC5ACF6}"/>
              </a:ext>
            </a:extLst>
          </p:cNvPr>
          <p:cNvGrpSpPr/>
          <p:nvPr/>
        </p:nvGrpSpPr>
        <p:grpSpPr>
          <a:xfrm>
            <a:off x="335360" y="276632"/>
            <a:ext cx="576064" cy="557950"/>
            <a:chOff x="298460" y="987574"/>
            <a:chExt cx="288032" cy="279687"/>
          </a:xfrm>
        </p:grpSpPr>
        <p:sp>
          <p:nvSpPr>
            <p:cNvPr id="3" name="矩形 2">
              <a:extLst>
                <a:ext uri="{FF2B5EF4-FFF2-40B4-BE49-F238E27FC236}">
                  <a16:creationId xmlns:a16="http://schemas.microsoft.com/office/drawing/2014/main" id="{8FE15439-4785-459E-B8C6-353E0B972DFD}"/>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矩形 3">
              <a:extLst>
                <a:ext uri="{FF2B5EF4-FFF2-40B4-BE49-F238E27FC236}">
                  <a16:creationId xmlns:a16="http://schemas.microsoft.com/office/drawing/2014/main" id="{00015EFE-CEFA-485D-8B38-5DD56F8D30C1}"/>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文本框 6">
            <a:extLst>
              <a:ext uri="{FF2B5EF4-FFF2-40B4-BE49-F238E27FC236}">
                <a16:creationId xmlns:a16="http://schemas.microsoft.com/office/drawing/2014/main" id="{7DB0F3EC-83DB-48C7-9541-C849BAAE9093}"/>
              </a:ext>
            </a:extLst>
          </p:cNvPr>
          <p:cNvSpPr txBox="1"/>
          <p:nvPr/>
        </p:nvSpPr>
        <p:spPr>
          <a:xfrm>
            <a:off x="983432" y="276632"/>
            <a:ext cx="25461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dirty="0">
                <a:solidFill>
                  <a:srgbClr val="003E87"/>
                </a:solidFill>
                <a:latin typeface="微软雅黑" panose="020B0503020204020204" pitchFamily="34" charset="-122"/>
                <a:ea typeface="微软雅黑" panose="020B0503020204020204" pitchFamily="34" charset="-122"/>
              </a:rPr>
              <a:t>温度控制</a:t>
            </a:r>
            <a:endParaRPr kumimoji="1" lang="zh-CN" altLang="en-US" sz="3200" b="1" i="0" u="none" strike="noStrike" kern="1200" cap="none" spc="0" normalizeH="0" baseline="0" noProof="0" dirty="0">
              <a:ln>
                <a:noFill/>
              </a:ln>
              <a:solidFill>
                <a:srgbClr val="003E87"/>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2AEC52AA-60E1-4664-BC8C-5C78F64B9DB6}"/>
              </a:ext>
            </a:extLst>
          </p:cNvPr>
          <p:cNvSpPr txBox="1"/>
          <p:nvPr/>
        </p:nvSpPr>
        <p:spPr>
          <a:xfrm>
            <a:off x="335360" y="1403131"/>
            <a:ext cx="11346888" cy="969496"/>
          </a:xfrm>
          <a:prstGeom prst="rect">
            <a:avLst/>
          </a:prstGeom>
          <a:noFill/>
        </p:spPr>
        <p:txBody>
          <a:bodyPr wrap="square" rtlCol="0">
            <a:spAutoFit/>
          </a:bodyPr>
          <a:lstStyle/>
          <a:p>
            <a:r>
              <a:rPr lang="zh-CN" altLang="en-US" dirty="0"/>
              <a:t>在工艺腔的每一个加热区都有多支热电偶，侧热电偶（</a:t>
            </a:r>
            <a:r>
              <a:rPr lang="en-US" altLang="zh-CN" dirty="0"/>
              <a:t>profile TC</a:t>
            </a:r>
            <a:r>
              <a:rPr lang="zh-CN" altLang="en-US" dirty="0"/>
              <a:t>）放置在工艺腔的内部，与硅片相邻近，每一加热区各有一支，可测量硅片表面附近的温度。控温热电偶（</a:t>
            </a:r>
            <a:r>
              <a:rPr lang="en-US" altLang="zh-CN" dirty="0"/>
              <a:t>spike TC</a:t>
            </a:r>
            <a:r>
              <a:rPr lang="zh-CN" altLang="en-US" dirty="0"/>
              <a:t>）置于工艺腔外部，靠近温控区域内缠绕的加热电阻丝，可测量加热器的温度，在控温热电偶附近有超温热电偶，监控最大加热温度。</a:t>
            </a:r>
          </a:p>
        </p:txBody>
      </p:sp>
      <p:pic>
        <p:nvPicPr>
          <p:cNvPr id="8" name="图片 7">
            <a:extLst>
              <a:ext uri="{FF2B5EF4-FFF2-40B4-BE49-F238E27FC236}">
                <a16:creationId xmlns:a16="http://schemas.microsoft.com/office/drawing/2014/main" id="{72D78D83-674C-48AF-9889-2BC6398050A6}"/>
              </a:ext>
            </a:extLst>
          </p:cNvPr>
          <p:cNvPicPr>
            <a:picLocks noChangeAspect="1"/>
          </p:cNvPicPr>
          <p:nvPr/>
        </p:nvPicPr>
        <p:blipFill>
          <a:blip r:embed="rId2"/>
          <a:stretch>
            <a:fillRect/>
          </a:stretch>
        </p:blipFill>
        <p:spPr>
          <a:xfrm>
            <a:off x="2677017" y="2729630"/>
            <a:ext cx="5773299" cy="3511488"/>
          </a:xfrm>
          <a:prstGeom prst="rect">
            <a:avLst/>
          </a:prstGeom>
        </p:spPr>
      </p:pic>
    </p:spTree>
    <p:extLst>
      <p:ext uri="{BB962C8B-B14F-4D97-AF65-F5344CB8AC3E}">
        <p14:creationId xmlns:p14="http://schemas.microsoft.com/office/powerpoint/2010/main" val="93558172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AFCF0CA-477C-4962-917D-E433CAC5ACF6}"/>
              </a:ext>
            </a:extLst>
          </p:cNvPr>
          <p:cNvGrpSpPr/>
          <p:nvPr/>
        </p:nvGrpSpPr>
        <p:grpSpPr>
          <a:xfrm>
            <a:off x="335360" y="276632"/>
            <a:ext cx="576064" cy="557950"/>
            <a:chOff x="298460" y="987574"/>
            <a:chExt cx="288032" cy="279687"/>
          </a:xfrm>
        </p:grpSpPr>
        <p:sp>
          <p:nvSpPr>
            <p:cNvPr id="3" name="矩形 2">
              <a:extLst>
                <a:ext uri="{FF2B5EF4-FFF2-40B4-BE49-F238E27FC236}">
                  <a16:creationId xmlns:a16="http://schemas.microsoft.com/office/drawing/2014/main" id="{8FE15439-4785-459E-B8C6-353E0B972DFD}"/>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矩形 3">
              <a:extLst>
                <a:ext uri="{FF2B5EF4-FFF2-40B4-BE49-F238E27FC236}">
                  <a16:creationId xmlns:a16="http://schemas.microsoft.com/office/drawing/2014/main" id="{00015EFE-CEFA-485D-8B38-5DD56F8D30C1}"/>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文本框 6">
            <a:extLst>
              <a:ext uri="{FF2B5EF4-FFF2-40B4-BE49-F238E27FC236}">
                <a16:creationId xmlns:a16="http://schemas.microsoft.com/office/drawing/2014/main" id="{7DB0F3EC-83DB-48C7-9541-C849BAAE9093}"/>
              </a:ext>
            </a:extLst>
          </p:cNvPr>
          <p:cNvSpPr txBox="1"/>
          <p:nvPr/>
        </p:nvSpPr>
        <p:spPr>
          <a:xfrm>
            <a:off x="983431" y="276632"/>
            <a:ext cx="29702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dirty="0">
                <a:solidFill>
                  <a:srgbClr val="003E87"/>
                </a:solidFill>
                <a:latin typeface="微软雅黑" panose="020B0503020204020204" pitchFamily="34" charset="-122"/>
                <a:ea typeface="微软雅黑" panose="020B0503020204020204" pitchFamily="34" charset="-122"/>
              </a:rPr>
              <a:t>气体系统</a:t>
            </a:r>
            <a:r>
              <a:rPr kumimoji="1" lang="en-US" altLang="zh-CN" sz="3200" b="1" dirty="0">
                <a:solidFill>
                  <a:srgbClr val="003E87"/>
                </a:solidFill>
                <a:latin typeface="微软雅黑" panose="020B0503020204020204" pitchFamily="34" charset="-122"/>
                <a:ea typeface="微软雅黑" panose="020B0503020204020204" pitchFamily="34" charset="-122"/>
              </a:rPr>
              <a:t>-AP</a:t>
            </a:r>
            <a:endParaRPr kumimoji="1" lang="zh-CN" altLang="en-US" sz="3200" b="1" i="0" u="none" strike="noStrike" kern="1200" cap="none" spc="0" normalizeH="0" baseline="0" noProof="0" dirty="0">
              <a:ln>
                <a:noFill/>
              </a:ln>
              <a:solidFill>
                <a:srgbClr val="003E87"/>
              </a:solidFill>
              <a:effectLst/>
              <a:uLnTx/>
              <a:uFillTx/>
              <a:latin typeface="微软雅黑" panose="020B0503020204020204" pitchFamily="34" charset="-122"/>
              <a:ea typeface="微软雅黑" panose="020B0503020204020204" pitchFamily="34" charset="-122"/>
              <a:cs typeface="+mn-cs"/>
            </a:endParaRPr>
          </a:p>
        </p:txBody>
      </p:sp>
      <p:pic>
        <p:nvPicPr>
          <p:cNvPr id="10" name="图片 9">
            <a:extLst>
              <a:ext uri="{FF2B5EF4-FFF2-40B4-BE49-F238E27FC236}">
                <a16:creationId xmlns:a16="http://schemas.microsoft.com/office/drawing/2014/main" id="{7A1526FA-01EC-4FF3-BAC1-504F92BFB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6874" y="1185502"/>
            <a:ext cx="4779267" cy="5302384"/>
          </a:xfrm>
          <a:prstGeom prst="rect">
            <a:avLst/>
          </a:prstGeom>
        </p:spPr>
      </p:pic>
      <p:pic>
        <p:nvPicPr>
          <p:cNvPr id="13" name="图片 12">
            <a:extLst>
              <a:ext uri="{FF2B5EF4-FFF2-40B4-BE49-F238E27FC236}">
                <a16:creationId xmlns:a16="http://schemas.microsoft.com/office/drawing/2014/main" id="{75C37808-C90F-471D-9C26-49725298ECE5}"/>
              </a:ext>
            </a:extLst>
          </p:cNvPr>
          <p:cNvPicPr>
            <a:picLocks noChangeAspect="1"/>
          </p:cNvPicPr>
          <p:nvPr/>
        </p:nvPicPr>
        <p:blipFill>
          <a:blip r:embed="rId3"/>
          <a:stretch>
            <a:fillRect/>
          </a:stretch>
        </p:blipFill>
        <p:spPr>
          <a:xfrm>
            <a:off x="125859" y="2676778"/>
            <a:ext cx="6999488" cy="3904590"/>
          </a:xfrm>
          <a:prstGeom prst="rect">
            <a:avLst/>
          </a:prstGeom>
        </p:spPr>
      </p:pic>
    </p:spTree>
    <p:extLst>
      <p:ext uri="{BB962C8B-B14F-4D97-AF65-F5344CB8AC3E}">
        <p14:creationId xmlns:p14="http://schemas.microsoft.com/office/powerpoint/2010/main" val="247437626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AFCF0CA-477C-4962-917D-E433CAC5ACF6}"/>
              </a:ext>
            </a:extLst>
          </p:cNvPr>
          <p:cNvGrpSpPr/>
          <p:nvPr/>
        </p:nvGrpSpPr>
        <p:grpSpPr>
          <a:xfrm>
            <a:off x="335360" y="276632"/>
            <a:ext cx="576064" cy="557950"/>
            <a:chOff x="298460" y="987574"/>
            <a:chExt cx="288032" cy="279687"/>
          </a:xfrm>
        </p:grpSpPr>
        <p:sp>
          <p:nvSpPr>
            <p:cNvPr id="3" name="矩形 2">
              <a:extLst>
                <a:ext uri="{FF2B5EF4-FFF2-40B4-BE49-F238E27FC236}">
                  <a16:creationId xmlns:a16="http://schemas.microsoft.com/office/drawing/2014/main" id="{8FE15439-4785-459E-B8C6-353E0B972DFD}"/>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矩形 3">
              <a:extLst>
                <a:ext uri="{FF2B5EF4-FFF2-40B4-BE49-F238E27FC236}">
                  <a16:creationId xmlns:a16="http://schemas.microsoft.com/office/drawing/2014/main" id="{00015EFE-CEFA-485D-8B38-5DD56F8D30C1}"/>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文本框 6">
            <a:extLst>
              <a:ext uri="{FF2B5EF4-FFF2-40B4-BE49-F238E27FC236}">
                <a16:creationId xmlns:a16="http://schemas.microsoft.com/office/drawing/2014/main" id="{7DB0F3EC-83DB-48C7-9541-C849BAAE9093}"/>
              </a:ext>
            </a:extLst>
          </p:cNvPr>
          <p:cNvSpPr txBox="1"/>
          <p:nvPr/>
        </p:nvSpPr>
        <p:spPr>
          <a:xfrm>
            <a:off x="983432" y="276632"/>
            <a:ext cx="28570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003E87"/>
                </a:solidFill>
                <a:effectLst/>
                <a:uLnTx/>
                <a:uFillTx/>
                <a:latin typeface="微软雅黑" panose="020B0503020204020204" pitchFamily="34" charset="-122"/>
                <a:ea typeface="微软雅黑" panose="020B0503020204020204" pitchFamily="34" charset="-122"/>
                <a:cs typeface="+mn-cs"/>
              </a:rPr>
              <a:t>点火单元</a:t>
            </a:r>
            <a:r>
              <a:rPr kumimoji="1" lang="en-US" altLang="zh-CN" sz="3200" b="1" i="0" u="none" strike="noStrike" kern="1200" cap="none" spc="0" normalizeH="0" baseline="0" noProof="0" dirty="0">
                <a:ln>
                  <a:noFill/>
                </a:ln>
                <a:solidFill>
                  <a:srgbClr val="003E87"/>
                </a:solidFill>
                <a:effectLst/>
                <a:uLnTx/>
                <a:uFillTx/>
                <a:latin typeface="微软雅黑" panose="020B0503020204020204" pitchFamily="34" charset="-122"/>
                <a:ea typeface="微软雅黑" panose="020B0503020204020204" pitchFamily="34" charset="-122"/>
                <a:cs typeface="+mn-cs"/>
              </a:rPr>
              <a:t>-AP</a:t>
            </a:r>
            <a:endParaRPr kumimoji="1" lang="zh-CN" altLang="en-US" sz="3200" b="1" i="0" u="none" strike="noStrike" kern="1200" cap="none" spc="0" normalizeH="0" baseline="0" noProof="0" dirty="0">
              <a:ln>
                <a:noFill/>
              </a:ln>
              <a:solidFill>
                <a:srgbClr val="003E87"/>
              </a:solidFill>
              <a:effectLst/>
              <a:uLnTx/>
              <a:uFillTx/>
              <a:latin typeface="微软雅黑" panose="020B0503020204020204" pitchFamily="34" charset="-122"/>
              <a:ea typeface="微软雅黑" panose="020B0503020204020204" pitchFamily="34" charset="-122"/>
              <a:cs typeface="+mn-cs"/>
            </a:endParaRPr>
          </a:p>
        </p:txBody>
      </p:sp>
      <p:pic>
        <p:nvPicPr>
          <p:cNvPr id="8" name="图片 7">
            <a:extLst>
              <a:ext uri="{FF2B5EF4-FFF2-40B4-BE49-F238E27FC236}">
                <a16:creationId xmlns:a16="http://schemas.microsoft.com/office/drawing/2014/main" id="{8B03D525-2B6C-4378-8D9D-4F247AB48C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4273" y="3745027"/>
            <a:ext cx="2561370" cy="2446767"/>
          </a:xfrm>
          <a:prstGeom prst="rect">
            <a:avLst/>
          </a:prstGeom>
        </p:spPr>
      </p:pic>
      <p:pic>
        <p:nvPicPr>
          <p:cNvPr id="10" name="图片 9">
            <a:extLst>
              <a:ext uri="{FF2B5EF4-FFF2-40B4-BE49-F238E27FC236}">
                <a16:creationId xmlns:a16="http://schemas.microsoft.com/office/drawing/2014/main" id="{1F4CE5B1-AEA6-4A6D-B2F8-AAC4BF871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588" y="1146903"/>
            <a:ext cx="2591372" cy="2282097"/>
          </a:xfrm>
          <a:prstGeom prst="rect">
            <a:avLst/>
          </a:prstGeom>
        </p:spPr>
      </p:pic>
      <p:pic>
        <p:nvPicPr>
          <p:cNvPr id="14" name="图片 13">
            <a:extLst>
              <a:ext uri="{FF2B5EF4-FFF2-40B4-BE49-F238E27FC236}">
                <a16:creationId xmlns:a16="http://schemas.microsoft.com/office/drawing/2014/main" id="{7362CA65-1AD2-47DE-8989-F6A37E2D2C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8830865" y="1130312"/>
            <a:ext cx="2282097" cy="2315280"/>
          </a:xfrm>
          <a:prstGeom prst="rect">
            <a:avLst/>
          </a:prstGeom>
        </p:spPr>
      </p:pic>
      <p:sp>
        <p:nvSpPr>
          <p:cNvPr id="15" name="object 9">
            <a:extLst>
              <a:ext uri="{FF2B5EF4-FFF2-40B4-BE49-F238E27FC236}">
                <a16:creationId xmlns:a16="http://schemas.microsoft.com/office/drawing/2014/main" id="{2105CF2E-F942-4CAA-BA38-B27DC9B4586D}"/>
              </a:ext>
            </a:extLst>
          </p:cNvPr>
          <p:cNvSpPr/>
          <p:nvPr/>
        </p:nvSpPr>
        <p:spPr>
          <a:xfrm>
            <a:off x="551384" y="1212699"/>
            <a:ext cx="4330344" cy="2282097"/>
          </a:xfrm>
          <a:prstGeom prst="rect">
            <a:avLst/>
          </a:prstGeom>
          <a:blipFill>
            <a:blip r:embed="rId5" cstate="print"/>
            <a:stretch>
              <a:fillRect/>
            </a:stretch>
          </a:blipFill>
        </p:spPr>
        <p:txBody>
          <a:bodyPr wrap="square" lIns="0" tIns="0" rIns="0" bIns="0" rtlCol="0"/>
          <a:lstStyle/>
          <a:p>
            <a:endParaRPr dirty="0"/>
          </a:p>
        </p:txBody>
      </p:sp>
      <p:sp>
        <p:nvSpPr>
          <p:cNvPr id="18" name="文本框 17">
            <a:extLst>
              <a:ext uri="{FF2B5EF4-FFF2-40B4-BE49-F238E27FC236}">
                <a16:creationId xmlns:a16="http://schemas.microsoft.com/office/drawing/2014/main" id="{C737DF1C-586C-4C16-A6BF-1E30ED09432D}"/>
              </a:ext>
            </a:extLst>
          </p:cNvPr>
          <p:cNvSpPr txBox="1"/>
          <p:nvPr/>
        </p:nvSpPr>
        <p:spPr>
          <a:xfrm>
            <a:off x="270192" y="4093029"/>
            <a:ext cx="5825807" cy="1846659"/>
          </a:xfrm>
          <a:prstGeom prst="rect">
            <a:avLst/>
          </a:prstGeom>
          <a:noFill/>
        </p:spPr>
        <p:txBody>
          <a:bodyPr wrap="square" rtlCol="0">
            <a:spAutoFit/>
          </a:bodyPr>
          <a:lstStyle/>
          <a:p>
            <a:r>
              <a:rPr lang="en-US" altLang="zh-CN" dirty="0"/>
              <a:t>2H2+O2=</a:t>
            </a:r>
            <a:r>
              <a:rPr lang="zh-CN" altLang="en-US" dirty="0"/>
              <a:t>点燃</a:t>
            </a:r>
            <a:r>
              <a:rPr lang="en-US" altLang="zh-CN" dirty="0"/>
              <a:t>=2H2O</a:t>
            </a:r>
            <a:r>
              <a:rPr lang="zh-CN" altLang="en-US" dirty="0"/>
              <a:t>（气态）</a:t>
            </a:r>
            <a:endParaRPr lang="en-US" altLang="zh-CN" dirty="0"/>
          </a:p>
          <a:p>
            <a:r>
              <a:rPr lang="zh-CN" altLang="en-US" dirty="0"/>
              <a:t>先通入一段时间的氧气，</a:t>
            </a:r>
            <a:r>
              <a:rPr lang="en-US" altLang="zh-CN" dirty="0"/>
              <a:t>Heater</a:t>
            </a:r>
            <a:r>
              <a:rPr lang="zh-CN" altLang="en-US" dirty="0"/>
              <a:t>保持</a:t>
            </a:r>
            <a:r>
              <a:rPr lang="en-US" altLang="zh-CN" dirty="0"/>
              <a:t>900</a:t>
            </a:r>
            <a:r>
              <a:rPr lang="zh-CN" altLang="en-US" dirty="0"/>
              <a:t>℃的恒温，满足所有点火条件后开始通入</a:t>
            </a:r>
            <a:r>
              <a:rPr lang="en-US" altLang="zh-CN" dirty="0"/>
              <a:t>H2, </a:t>
            </a:r>
            <a:r>
              <a:rPr lang="zh-CN" altLang="en-US" dirty="0"/>
              <a:t>氢氧比列＞</a:t>
            </a:r>
            <a:r>
              <a:rPr lang="en-US" altLang="zh-CN" dirty="0"/>
              <a:t>1.85 </a:t>
            </a:r>
            <a:r>
              <a:rPr lang="zh-CN" altLang="en-US" dirty="0"/>
              <a:t>：</a:t>
            </a:r>
            <a:r>
              <a:rPr lang="en-US" altLang="zh-CN" dirty="0"/>
              <a:t>1 </a:t>
            </a:r>
            <a:r>
              <a:rPr lang="zh-CN" altLang="en-US" dirty="0"/>
              <a:t>，正常状态</a:t>
            </a:r>
            <a:r>
              <a:rPr lang="en-US" altLang="zh-CN" dirty="0"/>
              <a:t>flame sensor</a:t>
            </a:r>
            <a:r>
              <a:rPr lang="zh-CN" altLang="en-US" dirty="0"/>
              <a:t>会检测到火焰，待湿氧工艺结束后，关闭</a:t>
            </a:r>
            <a:r>
              <a:rPr lang="en-US" altLang="zh-CN" dirty="0"/>
              <a:t>H2 valve</a:t>
            </a:r>
            <a:r>
              <a:rPr lang="zh-CN" altLang="en-US" dirty="0"/>
              <a:t>，继续通入一定时间的</a:t>
            </a:r>
            <a:r>
              <a:rPr lang="en-US" altLang="zh-CN" dirty="0"/>
              <a:t>O2</a:t>
            </a:r>
            <a:r>
              <a:rPr lang="zh-CN" altLang="en-US" dirty="0"/>
              <a:t>，确保</a:t>
            </a:r>
            <a:r>
              <a:rPr lang="en-US" altLang="zh-CN" dirty="0"/>
              <a:t>H2</a:t>
            </a:r>
            <a:r>
              <a:rPr lang="zh-CN" altLang="en-US" dirty="0"/>
              <a:t>充分燃烧，之后再通入</a:t>
            </a:r>
            <a:r>
              <a:rPr lang="en-US" altLang="zh-CN" dirty="0"/>
              <a:t>PN2</a:t>
            </a:r>
            <a:r>
              <a:rPr lang="zh-CN" altLang="en-US" dirty="0"/>
              <a:t>进行</a:t>
            </a:r>
            <a:r>
              <a:rPr lang="en-US" altLang="zh-CN" dirty="0"/>
              <a:t>purge</a:t>
            </a:r>
            <a:r>
              <a:rPr lang="zh-CN" altLang="en-US" dirty="0"/>
              <a:t>。</a:t>
            </a:r>
          </a:p>
        </p:txBody>
      </p:sp>
      <p:sp>
        <p:nvSpPr>
          <p:cNvPr id="20" name="文本框 19">
            <a:extLst>
              <a:ext uri="{FF2B5EF4-FFF2-40B4-BE49-F238E27FC236}">
                <a16:creationId xmlns:a16="http://schemas.microsoft.com/office/drawing/2014/main" id="{FC0FBE7D-9CA1-4DBE-BAC7-817046317EB3}"/>
              </a:ext>
            </a:extLst>
          </p:cNvPr>
          <p:cNvSpPr txBox="1"/>
          <p:nvPr/>
        </p:nvSpPr>
        <p:spPr>
          <a:xfrm>
            <a:off x="6880541" y="3524787"/>
            <a:ext cx="859466" cy="384721"/>
          </a:xfrm>
          <a:prstGeom prst="rect">
            <a:avLst/>
          </a:prstGeom>
          <a:noFill/>
        </p:spPr>
        <p:txBody>
          <a:bodyPr wrap="none" rtlCol="0">
            <a:spAutoFit/>
          </a:bodyPr>
          <a:lstStyle/>
          <a:p>
            <a:r>
              <a:rPr lang="en-US" altLang="zh-CN" dirty="0"/>
              <a:t>Heater</a:t>
            </a:r>
            <a:endParaRPr lang="zh-CN" altLang="en-US" dirty="0"/>
          </a:p>
        </p:txBody>
      </p:sp>
      <p:cxnSp>
        <p:nvCxnSpPr>
          <p:cNvPr id="22" name="直接箭头连接符 21">
            <a:extLst>
              <a:ext uri="{FF2B5EF4-FFF2-40B4-BE49-F238E27FC236}">
                <a16:creationId xmlns:a16="http://schemas.microsoft.com/office/drawing/2014/main" id="{F6C01453-306D-4D92-A68C-F44BD2C21C8E}"/>
              </a:ext>
            </a:extLst>
          </p:cNvPr>
          <p:cNvCxnSpPr>
            <a:cxnSpLocks/>
          </p:cNvCxnSpPr>
          <p:nvPr/>
        </p:nvCxnSpPr>
        <p:spPr>
          <a:xfrm>
            <a:off x="10094958" y="1758363"/>
            <a:ext cx="1242909" cy="381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2463012F-EFA6-4EBC-BC22-697A093B1840}"/>
              </a:ext>
            </a:extLst>
          </p:cNvPr>
          <p:cNvCxnSpPr>
            <a:cxnSpLocks/>
          </p:cNvCxnSpPr>
          <p:nvPr/>
        </p:nvCxnSpPr>
        <p:spPr>
          <a:xfrm flipV="1">
            <a:off x="10094958" y="2139791"/>
            <a:ext cx="1242909" cy="316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6A0A8BC-7E33-4571-BD7B-8B14044110B0}"/>
              </a:ext>
            </a:extLst>
          </p:cNvPr>
          <p:cNvSpPr/>
          <p:nvPr/>
        </p:nvSpPr>
        <p:spPr>
          <a:xfrm>
            <a:off x="11337867" y="1949289"/>
            <a:ext cx="914400" cy="3814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电阻丝</a:t>
            </a:r>
          </a:p>
        </p:txBody>
      </p:sp>
      <p:cxnSp>
        <p:nvCxnSpPr>
          <p:cNvPr id="29" name="直接箭头连接符 28">
            <a:extLst>
              <a:ext uri="{FF2B5EF4-FFF2-40B4-BE49-F238E27FC236}">
                <a16:creationId xmlns:a16="http://schemas.microsoft.com/office/drawing/2014/main" id="{21D567B8-415B-4FA6-BE84-A06BBF41F6C8}"/>
              </a:ext>
            </a:extLst>
          </p:cNvPr>
          <p:cNvCxnSpPr>
            <a:cxnSpLocks/>
          </p:cNvCxnSpPr>
          <p:nvPr/>
        </p:nvCxnSpPr>
        <p:spPr>
          <a:xfrm>
            <a:off x="9823269" y="1645920"/>
            <a:ext cx="1436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8F7A4E0-0B4E-4D75-9A68-E82D5F11CCBB}"/>
              </a:ext>
            </a:extLst>
          </p:cNvPr>
          <p:cNvSpPr/>
          <p:nvPr/>
        </p:nvSpPr>
        <p:spPr>
          <a:xfrm>
            <a:off x="11337867" y="1485302"/>
            <a:ext cx="914400" cy="35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TC</a:t>
            </a:r>
            <a:r>
              <a:rPr lang="zh-CN" altLang="en-US" dirty="0"/>
              <a:t>插孔</a:t>
            </a:r>
          </a:p>
        </p:txBody>
      </p:sp>
      <p:sp>
        <p:nvSpPr>
          <p:cNvPr id="32" name="文本框 31">
            <a:extLst>
              <a:ext uri="{FF2B5EF4-FFF2-40B4-BE49-F238E27FC236}">
                <a16:creationId xmlns:a16="http://schemas.microsoft.com/office/drawing/2014/main" id="{FD1C7A83-8C9A-4800-B3B2-68EF15BF9B3A}"/>
              </a:ext>
            </a:extLst>
          </p:cNvPr>
          <p:cNvSpPr txBox="1"/>
          <p:nvPr/>
        </p:nvSpPr>
        <p:spPr>
          <a:xfrm>
            <a:off x="9823269" y="6252755"/>
            <a:ext cx="722057" cy="384721"/>
          </a:xfrm>
          <a:prstGeom prst="rect">
            <a:avLst/>
          </a:prstGeom>
          <a:noFill/>
        </p:spPr>
        <p:txBody>
          <a:bodyPr wrap="none" rtlCol="0">
            <a:spAutoFit/>
          </a:bodyPr>
          <a:lstStyle/>
          <a:p>
            <a:r>
              <a:rPr lang="en-US" altLang="zh-CN" dirty="0"/>
              <a:t>Torch</a:t>
            </a:r>
            <a:endParaRPr lang="zh-CN" altLang="en-US" dirty="0"/>
          </a:p>
        </p:txBody>
      </p:sp>
      <p:cxnSp>
        <p:nvCxnSpPr>
          <p:cNvPr id="34" name="直接箭头连接符 33">
            <a:extLst>
              <a:ext uri="{FF2B5EF4-FFF2-40B4-BE49-F238E27FC236}">
                <a16:creationId xmlns:a16="http://schemas.microsoft.com/office/drawing/2014/main" id="{688F4E49-B247-47F3-9525-B62D96DADB7D}"/>
              </a:ext>
            </a:extLst>
          </p:cNvPr>
          <p:cNvCxnSpPr>
            <a:cxnSpLocks/>
          </p:cNvCxnSpPr>
          <p:nvPr/>
        </p:nvCxnSpPr>
        <p:spPr>
          <a:xfrm flipH="1" flipV="1">
            <a:off x="5806275" y="1949077"/>
            <a:ext cx="968994" cy="506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FEA38BC7-2114-4CF0-BCCC-4A55AF77DD17}"/>
              </a:ext>
            </a:extLst>
          </p:cNvPr>
          <p:cNvSpPr/>
          <p:nvPr/>
        </p:nvSpPr>
        <p:spPr>
          <a:xfrm>
            <a:off x="4891875" y="1723057"/>
            <a:ext cx="914400" cy="427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TC</a:t>
            </a:r>
            <a:r>
              <a:rPr lang="zh-CN" altLang="en-US" dirty="0"/>
              <a:t>插头</a:t>
            </a:r>
          </a:p>
        </p:txBody>
      </p:sp>
      <p:cxnSp>
        <p:nvCxnSpPr>
          <p:cNvPr id="38" name="直接箭头连接符 37">
            <a:extLst>
              <a:ext uri="{FF2B5EF4-FFF2-40B4-BE49-F238E27FC236}">
                <a16:creationId xmlns:a16="http://schemas.microsoft.com/office/drawing/2014/main" id="{14354B60-AB20-41EC-BC48-8C1677518EB8}"/>
              </a:ext>
            </a:extLst>
          </p:cNvPr>
          <p:cNvCxnSpPr>
            <a:cxnSpLocks/>
          </p:cNvCxnSpPr>
          <p:nvPr/>
        </p:nvCxnSpPr>
        <p:spPr>
          <a:xfrm flipV="1">
            <a:off x="7045234" y="655020"/>
            <a:ext cx="265040" cy="1408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E03D72F-107D-41C9-BC6A-63ADDB7F5ACB}"/>
              </a:ext>
            </a:extLst>
          </p:cNvPr>
          <p:cNvCxnSpPr>
            <a:cxnSpLocks/>
          </p:cNvCxnSpPr>
          <p:nvPr/>
        </p:nvCxnSpPr>
        <p:spPr>
          <a:xfrm flipH="1" flipV="1">
            <a:off x="7310274" y="666206"/>
            <a:ext cx="731137" cy="1056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A63CDC6D-0F86-47A9-9E4D-33C1A2C1175E}"/>
              </a:ext>
            </a:extLst>
          </p:cNvPr>
          <p:cNvSpPr/>
          <p:nvPr/>
        </p:nvSpPr>
        <p:spPr>
          <a:xfrm>
            <a:off x="6880541" y="265446"/>
            <a:ext cx="914400" cy="389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加热线</a:t>
            </a:r>
          </a:p>
        </p:txBody>
      </p:sp>
    </p:spTree>
    <p:extLst>
      <p:ext uri="{BB962C8B-B14F-4D97-AF65-F5344CB8AC3E}">
        <p14:creationId xmlns:p14="http://schemas.microsoft.com/office/powerpoint/2010/main" val="243489155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AFCF0CA-477C-4962-917D-E433CAC5ACF6}"/>
              </a:ext>
            </a:extLst>
          </p:cNvPr>
          <p:cNvGrpSpPr/>
          <p:nvPr/>
        </p:nvGrpSpPr>
        <p:grpSpPr>
          <a:xfrm>
            <a:off x="335360" y="276632"/>
            <a:ext cx="576064" cy="557950"/>
            <a:chOff x="298460" y="987574"/>
            <a:chExt cx="288032" cy="279687"/>
          </a:xfrm>
        </p:grpSpPr>
        <p:sp>
          <p:nvSpPr>
            <p:cNvPr id="3" name="矩形 2">
              <a:extLst>
                <a:ext uri="{FF2B5EF4-FFF2-40B4-BE49-F238E27FC236}">
                  <a16:creationId xmlns:a16="http://schemas.microsoft.com/office/drawing/2014/main" id="{8FE15439-4785-459E-B8C6-353E0B972DFD}"/>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矩形 3">
              <a:extLst>
                <a:ext uri="{FF2B5EF4-FFF2-40B4-BE49-F238E27FC236}">
                  <a16:creationId xmlns:a16="http://schemas.microsoft.com/office/drawing/2014/main" id="{00015EFE-CEFA-485D-8B38-5DD56F8D30C1}"/>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文本框 6">
            <a:extLst>
              <a:ext uri="{FF2B5EF4-FFF2-40B4-BE49-F238E27FC236}">
                <a16:creationId xmlns:a16="http://schemas.microsoft.com/office/drawing/2014/main" id="{7DB0F3EC-83DB-48C7-9541-C849BAAE9093}"/>
              </a:ext>
            </a:extLst>
          </p:cNvPr>
          <p:cNvSpPr txBox="1"/>
          <p:nvPr/>
        </p:nvSpPr>
        <p:spPr>
          <a:xfrm>
            <a:off x="983432" y="276632"/>
            <a:ext cx="25461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003E87"/>
                </a:solidFill>
                <a:effectLst/>
                <a:uLnTx/>
                <a:uFillTx/>
                <a:latin typeface="微软雅黑" panose="020B0503020204020204" pitchFamily="34" charset="-122"/>
                <a:ea typeface="微软雅黑" panose="020B0503020204020204" pitchFamily="34" charset="-122"/>
                <a:cs typeface="+mn-cs"/>
              </a:rPr>
              <a:t>气体系统</a:t>
            </a:r>
            <a:r>
              <a:rPr kumimoji="1" lang="en-US" altLang="zh-CN" sz="3200" b="1" i="0" u="none" strike="noStrike" kern="1200" cap="none" spc="0" normalizeH="0" baseline="0" noProof="0" dirty="0">
                <a:ln>
                  <a:noFill/>
                </a:ln>
                <a:solidFill>
                  <a:srgbClr val="003E87"/>
                </a:solidFill>
                <a:effectLst/>
                <a:uLnTx/>
                <a:uFillTx/>
                <a:latin typeface="微软雅黑" panose="020B0503020204020204" pitchFamily="34" charset="-122"/>
                <a:ea typeface="微软雅黑" panose="020B0503020204020204" pitchFamily="34" charset="-122"/>
                <a:cs typeface="+mn-cs"/>
              </a:rPr>
              <a:t>-LP</a:t>
            </a:r>
            <a:endParaRPr kumimoji="1" lang="zh-CN" altLang="en-US" sz="3200" b="1" i="0" u="none" strike="noStrike" kern="1200" cap="none" spc="0" normalizeH="0" baseline="0" noProof="0" dirty="0">
              <a:ln>
                <a:noFill/>
              </a:ln>
              <a:solidFill>
                <a:srgbClr val="003E87"/>
              </a:solidFill>
              <a:effectLst/>
              <a:uLnTx/>
              <a:uFillTx/>
              <a:latin typeface="微软雅黑" panose="020B0503020204020204" pitchFamily="34" charset="-122"/>
              <a:ea typeface="微软雅黑" panose="020B0503020204020204" pitchFamily="34" charset="-122"/>
              <a:cs typeface="+mn-cs"/>
            </a:endParaRPr>
          </a:p>
        </p:txBody>
      </p:sp>
      <p:pic>
        <p:nvPicPr>
          <p:cNvPr id="8" name="图片 7">
            <a:extLst>
              <a:ext uri="{FF2B5EF4-FFF2-40B4-BE49-F238E27FC236}">
                <a16:creationId xmlns:a16="http://schemas.microsoft.com/office/drawing/2014/main" id="{EB9A7833-A8FF-4359-A756-02E2FC56A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0194" y="1300099"/>
            <a:ext cx="3361509" cy="4569478"/>
          </a:xfrm>
          <a:prstGeom prst="rect">
            <a:avLst/>
          </a:prstGeom>
        </p:spPr>
      </p:pic>
      <p:pic>
        <p:nvPicPr>
          <p:cNvPr id="10" name="图片 9">
            <a:extLst>
              <a:ext uri="{FF2B5EF4-FFF2-40B4-BE49-F238E27FC236}">
                <a16:creationId xmlns:a16="http://schemas.microsoft.com/office/drawing/2014/main" id="{6BE8D553-A07D-4EB3-B02D-3B20AAC8874F}"/>
              </a:ext>
            </a:extLst>
          </p:cNvPr>
          <p:cNvPicPr>
            <a:picLocks noChangeAspect="1"/>
          </p:cNvPicPr>
          <p:nvPr/>
        </p:nvPicPr>
        <p:blipFill>
          <a:blip r:embed="rId3"/>
          <a:stretch>
            <a:fillRect/>
          </a:stretch>
        </p:blipFill>
        <p:spPr>
          <a:xfrm>
            <a:off x="94684" y="1014774"/>
            <a:ext cx="8422299" cy="5221440"/>
          </a:xfrm>
          <a:prstGeom prst="rect">
            <a:avLst/>
          </a:prstGeom>
        </p:spPr>
      </p:pic>
    </p:spTree>
    <p:extLst>
      <p:ext uri="{BB962C8B-B14F-4D97-AF65-F5344CB8AC3E}">
        <p14:creationId xmlns:p14="http://schemas.microsoft.com/office/powerpoint/2010/main" val="212092545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989360" y="272972"/>
            <a:ext cx="7986860" cy="634150"/>
          </a:xfrm>
        </p:spPr>
        <p:txBody>
          <a:bodyPr>
            <a:normAutofit/>
          </a:bodyPr>
          <a:lstStyle/>
          <a:p>
            <a:pPr defTabSz="914400">
              <a:defRPr/>
            </a:pPr>
            <a:r>
              <a:rPr kumimoji="1" lang="zh-CN" altLang="en-US" sz="3200" dirty="0">
                <a:solidFill>
                  <a:schemeClr val="tx2"/>
                </a:solidFill>
                <a:latin typeface="Arial" panose="020B0604020202020204" pitchFamily="34" charset="0"/>
                <a:ea typeface="MS PGothic" panose="020B0600070205080204" pitchFamily="34" charset="-128"/>
                <a:cs typeface="+mn-cs"/>
              </a:rPr>
              <a:t>扩散原理及工艺介绍</a:t>
            </a:r>
            <a:endParaRPr kumimoji="1" lang="en-US" altLang="en-US" sz="3200" dirty="0">
              <a:solidFill>
                <a:schemeClr val="tx2"/>
              </a:solidFill>
              <a:latin typeface="Arial" panose="020B0604020202020204" pitchFamily="34" charset="0"/>
              <a:ea typeface="MS PGothic" panose="020B0600070205080204" pitchFamily="34" charset="-128"/>
              <a:cs typeface="+mn-cs"/>
            </a:endParaRPr>
          </a:p>
        </p:txBody>
      </p:sp>
      <p:grpSp>
        <p:nvGrpSpPr>
          <p:cNvPr id="17" name="组合 16">
            <a:extLst>
              <a:ext uri="{FF2B5EF4-FFF2-40B4-BE49-F238E27FC236}">
                <a16:creationId xmlns:a16="http://schemas.microsoft.com/office/drawing/2014/main" id="{91E26564-8CE1-403C-BC8E-909F75D3D027}"/>
              </a:ext>
            </a:extLst>
          </p:cNvPr>
          <p:cNvGrpSpPr/>
          <p:nvPr/>
        </p:nvGrpSpPr>
        <p:grpSpPr>
          <a:xfrm>
            <a:off x="335360" y="276632"/>
            <a:ext cx="576064" cy="557950"/>
            <a:chOff x="298460" y="987574"/>
            <a:chExt cx="288032" cy="279687"/>
          </a:xfrm>
        </p:grpSpPr>
        <p:sp>
          <p:nvSpPr>
            <p:cNvPr id="18" name="矩形 17">
              <a:extLst>
                <a:ext uri="{FF2B5EF4-FFF2-40B4-BE49-F238E27FC236}">
                  <a16:creationId xmlns:a16="http://schemas.microsoft.com/office/drawing/2014/main" id="{BDDFE92C-841D-49AC-949C-C7D179868509}"/>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sp>
          <p:nvSpPr>
            <p:cNvPr id="19" name="矩形 18">
              <a:extLst>
                <a:ext uri="{FF2B5EF4-FFF2-40B4-BE49-F238E27FC236}">
                  <a16:creationId xmlns:a16="http://schemas.microsoft.com/office/drawing/2014/main" id="{09DB914D-2B9E-41E8-BC6C-94F83A2DCCAA}"/>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grpSp>
      <p:sp>
        <p:nvSpPr>
          <p:cNvPr id="9" name="文本框 8">
            <a:extLst>
              <a:ext uri="{FF2B5EF4-FFF2-40B4-BE49-F238E27FC236}">
                <a16:creationId xmlns:a16="http://schemas.microsoft.com/office/drawing/2014/main" id="{40D0ED3D-3006-4726-9F6E-252B84E498A3}"/>
              </a:ext>
            </a:extLst>
          </p:cNvPr>
          <p:cNvSpPr txBox="1"/>
          <p:nvPr/>
        </p:nvSpPr>
        <p:spPr>
          <a:xfrm>
            <a:off x="767408" y="1158200"/>
            <a:ext cx="10971746" cy="4198201"/>
          </a:xfrm>
          <a:prstGeom prst="rect">
            <a:avLst/>
          </a:prstGeom>
          <a:noFill/>
        </p:spPr>
        <p:txBody>
          <a:bodyPr wrap="square">
            <a:spAutoFit/>
          </a:bodyPr>
          <a:lstStyle/>
          <a:p>
            <a:pPr>
              <a:lnSpc>
                <a:spcPct val="150000"/>
              </a:lnSpc>
            </a:pPr>
            <a:r>
              <a:rPr lang="zh-CN" altLang="en-US" dirty="0">
                <a:latin typeface="微软雅黑" pitchFamily="34" charset="-122"/>
                <a:ea typeface="微软雅黑" pitchFamily="34" charset="-122"/>
              </a:rPr>
              <a:t> </a:t>
            </a:r>
            <a:r>
              <a:rPr lang="zh-CN" altLang="en-US" sz="2000" dirty="0">
                <a:latin typeface="微软雅黑" pitchFamily="34" charset="-122"/>
                <a:ea typeface="微软雅黑" pitchFamily="34" charset="-122"/>
              </a:rPr>
              <a:t>所谓扩散，就是由于物体内部的杂质浓度或温度不均匀（物体中两相的化学势不相等）而产生的一种使浓度或温度趋于均匀的定向运动。</a:t>
            </a:r>
            <a:endParaRPr lang="en-US" altLang="zh-CN" sz="2000" dirty="0">
              <a:latin typeface="微软雅黑" pitchFamily="34" charset="-122"/>
              <a:ea typeface="微软雅黑" pitchFamily="34" charset="-122"/>
            </a:endParaRPr>
          </a:p>
          <a:p>
            <a:pPr>
              <a:lnSpc>
                <a:spcPct val="150000"/>
              </a:lnSpc>
            </a:pP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在半导体中，由于杂质浓度不均匀而产生的杂质定向运动和由于温度分布不均匀而产生的热传导均可认为属于扩散。</a:t>
            </a:r>
            <a:endParaRPr lang="en-US" altLang="zh-CN" sz="2000" dirty="0">
              <a:latin typeface="微软雅黑" pitchFamily="34" charset="-122"/>
              <a:ea typeface="微软雅黑" pitchFamily="34" charset="-122"/>
            </a:endParaRPr>
          </a:p>
          <a:p>
            <a:pPr>
              <a:lnSpc>
                <a:spcPct val="150000"/>
              </a:lnSpc>
            </a:pPr>
            <a:r>
              <a:rPr lang="zh-CN" altLang="en-US" sz="2000" dirty="0">
                <a:latin typeface="微软雅黑" pitchFamily="34" charset="-122"/>
                <a:ea typeface="微软雅黑" pitchFamily="34" charset="-122"/>
              </a:rPr>
              <a:t>       晶圆代工厂中，常利用杂质在高温下对硅所具备的扩散能力，来制作半导体元件所须要的</a:t>
            </a:r>
            <a:r>
              <a:rPr lang="en-US" altLang="zh-CN" sz="2000" dirty="0">
                <a:latin typeface="微软雅黑" pitchFamily="34" charset="-122"/>
                <a:ea typeface="微软雅黑" pitchFamily="34" charset="-122"/>
              </a:rPr>
              <a:t>p</a:t>
            </a:r>
            <a:r>
              <a:rPr lang="zh-CN" altLang="en-US" sz="2000" dirty="0">
                <a:latin typeface="微软雅黑" pitchFamily="34" charset="-122"/>
                <a:ea typeface="微软雅黑" pitchFamily="34" charset="-122"/>
              </a:rPr>
              <a:t>型</a:t>
            </a:r>
            <a:r>
              <a:rPr lang="en-US" altLang="zh-CN" sz="2000" dirty="0">
                <a:latin typeface="微软雅黑" pitchFamily="34" charset="-122"/>
                <a:ea typeface="微软雅黑" pitchFamily="34" charset="-122"/>
              </a:rPr>
              <a:t>(p type)</a:t>
            </a:r>
            <a:r>
              <a:rPr lang="zh-CN" altLang="en-US" sz="2000" dirty="0">
                <a:latin typeface="微软雅黑" pitchFamily="34" charset="-122"/>
                <a:ea typeface="微软雅黑" pitchFamily="34" charset="-122"/>
              </a:rPr>
              <a:t>和</a:t>
            </a:r>
            <a:r>
              <a:rPr lang="en-US" altLang="zh-CN" sz="2000" dirty="0">
                <a:latin typeface="微软雅黑" pitchFamily="34" charset="-122"/>
                <a:ea typeface="微软雅黑" pitchFamily="34" charset="-122"/>
              </a:rPr>
              <a:t>n</a:t>
            </a:r>
            <a:r>
              <a:rPr lang="zh-CN" altLang="en-US" sz="2000" dirty="0">
                <a:latin typeface="微软雅黑" pitchFamily="34" charset="-122"/>
                <a:ea typeface="微软雅黑" pitchFamily="34" charset="-122"/>
              </a:rPr>
              <a:t>型</a:t>
            </a:r>
            <a:r>
              <a:rPr lang="en-US" altLang="zh-CN" sz="2000" dirty="0">
                <a:latin typeface="微软雅黑" pitchFamily="34" charset="-122"/>
                <a:ea typeface="微软雅黑" pitchFamily="34" charset="-122"/>
              </a:rPr>
              <a:t>(n type)</a:t>
            </a:r>
            <a:r>
              <a:rPr lang="zh-CN" altLang="en-US" sz="2000" dirty="0">
                <a:latin typeface="微软雅黑" pitchFamily="34" charset="-122"/>
                <a:ea typeface="微软雅黑" pitchFamily="34" charset="-122"/>
              </a:rPr>
              <a:t>的半导体区域，如</a:t>
            </a:r>
            <a:r>
              <a:rPr lang="en-US" altLang="zh-CN" sz="2000" dirty="0">
                <a:latin typeface="微软雅黑" pitchFamily="34" charset="-122"/>
                <a:ea typeface="微软雅黑" pitchFamily="34" charset="-122"/>
              </a:rPr>
              <a:t>N</a:t>
            </a:r>
            <a:r>
              <a:rPr lang="zh-CN" altLang="en-US" sz="2000" dirty="0">
                <a:latin typeface="微软雅黑" pitchFamily="34" charset="-122"/>
                <a:ea typeface="微软雅黑" pitchFamily="34" charset="-122"/>
              </a:rPr>
              <a:t>井</a:t>
            </a:r>
            <a:r>
              <a:rPr lang="en-US" altLang="zh-CN" sz="2000" dirty="0">
                <a:latin typeface="微软雅黑" pitchFamily="34" charset="-122"/>
                <a:ea typeface="微软雅黑" pitchFamily="34" charset="-122"/>
              </a:rPr>
              <a:t>(n well)</a:t>
            </a:r>
            <a:r>
              <a:rPr lang="zh-CN" altLang="en-US" sz="2000" dirty="0">
                <a:latin typeface="微软雅黑" pitchFamily="34" charset="-122"/>
                <a:ea typeface="微软雅黑" pitchFamily="34" charset="-122"/>
              </a:rPr>
              <a:t>、源极</a:t>
            </a:r>
            <a:r>
              <a:rPr lang="en-US" altLang="zh-CN" sz="2000" dirty="0">
                <a:latin typeface="微软雅黑" pitchFamily="34" charset="-122"/>
                <a:ea typeface="微软雅黑" pitchFamily="34" charset="-122"/>
              </a:rPr>
              <a:t>(source)</a:t>
            </a:r>
            <a:r>
              <a:rPr lang="zh-CN" altLang="en-US" sz="2000" dirty="0">
                <a:latin typeface="微软雅黑" pitchFamily="34" charset="-122"/>
                <a:ea typeface="微软雅黑" pitchFamily="34" charset="-122"/>
              </a:rPr>
              <a:t>等。</a:t>
            </a:r>
            <a:endParaRPr lang="en-US" altLang="zh-CN" sz="2000" dirty="0">
              <a:latin typeface="微软雅黑" pitchFamily="34" charset="-122"/>
              <a:ea typeface="微软雅黑" pitchFamily="34" charset="-122"/>
            </a:endParaRPr>
          </a:p>
          <a:p>
            <a:pPr>
              <a:lnSpc>
                <a:spcPct val="150000"/>
              </a:lnSpc>
            </a:pPr>
            <a:r>
              <a:rPr lang="zh-CN" altLang="en-US" sz="2000" dirty="0">
                <a:latin typeface="微软雅黑" pitchFamily="34" charset="-122"/>
                <a:ea typeface="微软雅黑" pitchFamily="34" charset="-122"/>
              </a:rPr>
              <a:t>       利用高温制程在晶片长上不同的薄层，如闸极氧化层，在其下方可生成源极与漏极间的通道；介质层，如用来作绝缘层的二氧化硅及氮化硅；硅晶聚合物，在</a:t>
            </a:r>
            <a:r>
              <a:rPr lang="en-US" altLang="zh-CN" sz="2000" dirty="0">
                <a:latin typeface="微软雅黑" pitchFamily="34" charset="-122"/>
                <a:ea typeface="微软雅黑" pitchFamily="34" charset="-122"/>
              </a:rPr>
              <a:t>MOS</a:t>
            </a:r>
            <a:r>
              <a:rPr lang="zh-CN" altLang="en-US" sz="2000" dirty="0">
                <a:latin typeface="微软雅黑" pitchFamily="34" charset="-122"/>
                <a:ea typeface="微软雅黑" pitchFamily="34" charset="-122"/>
              </a:rPr>
              <a:t>元件中用作闸极接线材料或利用高温做离子注入</a:t>
            </a:r>
            <a:endParaRPr lang="zh-CN" altLang="en-US" dirty="0"/>
          </a:p>
        </p:txBody>
      </p:sp>
    </p:spTree>
    <p:extLst>
      <p:ext uri="{BB962C8B-B14F-4D97-AF65-F5344CB8AC3E}">
        <p14:creationId xmlns:p14="http://schemas.microsoft.com/office/powerpoint/2010/main" val="3148518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AFCF0CA-477C-4962-917D-E433CAC5ACF6}"/>
              </a:ext>
            </a:extLst>
          </p:cNvPr>
          <p:cNvGrpSpPr/>
          <p:nvPr/>
        </p:nvGrpSpPr>
        <p:grpSpPr>
          <a:xfrm>
            <a:off x="335360" y="276632"/>
            <a:ext cx="576064" cy="557950"/>
            <a:chOff x="298460" y="987574"/>
            <a:chExt cx="288032" cy="279687"/>
          </a:xfrm>
        </p:grpSpPr>
        <p:sp>
          <p:nvSpPr>
            <p:cNvPr id="3" name="矩形 2">
              <a:extLst>
                <a:ext uri="{FF2B5EF4-FFF2-40B4-BE49-F238E27FC236}">
                  <a16:creationId xmlns:a16="http://schemas.microsoft.com/office/drawing/2014/main" id="{8FE15439-4785-459E-B8C6-353E0B972DFD}"/>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矩形 3">
              <a:extLst>
                <a:ext uri="{FF2B5EF4-FFF2-40B4-BE49-F238E27FC236}">
                  <a16:creationId xmlns:a16="http://schemas.microsoft.com/office/drawing/2014/main" id="{00015EFE-CEFA-485D-8B38-5DD56F8D30C1}"/>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文本框 6">
            <a:extLst>
              <a:ext uri="{FF2B5EF4-FFF2-40B4-BE49-F238E27FC236}">
                <a16:creationId xmlns:a16="http://schemas.microsoft.com/office/drawing/2014/main" id="{7DB0F3EC-83DB-48C7-9541-C849BAAE9093}"/>
              </a:ext>
            </a:extLst>
          </p:cNvPr>
          <p:cNvSpPr txBox="1"/>
          <p:nvPr/>
        </p:nvSpPr>
        <p:spPr>
          <a:xfrm>
            <a:off x="983432" y="276632"/>
            <a:ext cx="25461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dirty="0">
                <a:solidFill>
                  <a:srgbClr val="003E87"/>
                </a:solidFill>
                <a:latin typeface="微软雅黑" panose="020B0503020204020204" pitchFamily="34" charset="-122"/>
                <a:ea typeface="微软雅黑" panose="020B0503020204020204" pitchFamily="34" charset="-122"/>
              </a:rPr>
              <a:t>炉管材料</a:t>
            </a:r>
            <a:endParaRPr kumimoji="1" lang="zh-CN" altLang="en-US" sz="3200" b="1" i="0" u="none" strike="noStrike" kern="1200" cap="none" spc="0" normalizeH="0" baseline="0" noProof="0" dirty="0">
              <a:ln>
                <a:noFill/>
              </a:ln>
              <a:solidFill>
                <a:srgbClr val="003E87"/>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58AF06EA-4654-4CC4-AF57-73F760F239D3}"/>
              </a:ext>
            </a:extLst>
          </p:cNvPr>
          <p:cNvSpPr txBox="1"/>
          <p:nvPr/>
        </p:nvSpPr>
        <p:spPr>
          <a:xfrm>
            <a:off x="161596" y="1179915"/>
            <a:ext cx="12030403" cy="2139047"/>
          </a:xfrm>
          <a:prstGeom prst="rect">
            <a:avLst/>
          </a:prstGeom>
          <a:noFill/>
        </p:spPr>
        <p:txBody>
          <a:bodyPr wrap="square">
            <a:spAutoFit/>
          </a:bodyPr>
          <a:lstStyle/>
          <a:p>
            <a:r>
              <a:rPr lang="zh-CN" altLang="en-US" b="1" dirty="0"/>
              <a:t>石英</a:t>
            </a:r>
            <a:r>
              <a:rPr lang="en-US" altLang="zh-CN" dirty="0"/>
              <a:t>: </a:t>
            </a:r>
            <a:r>
              <a:rPr lang="zh-CN" altLang="en-US" dirty="0"/>
              <a:t>目前市场上广泛使用的材料，主要优势为价格实惠，材料熔点底容易造型。应用在一些温度较 低，制程要求不高的工艺中。 </a:t>
            </a:r>
            <a:endParaRPr lang="en-US" altLang="zh-CN" dirty="0"/>
          </a:p>
          <a:p>
            <a:r>
              <a:rPr lang="en-US" altLang="zh-CN" b="1" dirty="0"/>
              <a:t>SIC</a:t>
            </a:r>
            <a:r>
              <a:rPr lang="en-US" altLang="zh-CN" dirty="0"/>
              <a:t>: </a:t>
            </a:r>
            <a:r>
              <a:rPr lang="zh-CN" altLang="en-US" dirty="0"/>
              <a:t>内部为其他材料如石墨等，外部在加上</a:t>
            </a:r>
            <a:r>
              <a:rPr lang="en-US" altLang="zh-CN" dirty="0"/>
              <a:t>SIC</a:t>
            </a:r>
            <a:r>
              <a:rPr lang="zh-CN" altLang="en-US" dirty="0"/>
              <a:t>镀层成本较低。</a:t>
            </a:r>
            <a:r>
              <a:rPr lang="en-US" altLang="zh-CN" dirty="0"/>
              <a:t>SIC</a:t>
            </a:r>
            <a:r>
              <a:rPr lang="zh-CN" altLang="en-US" dirty="0"/>
              <a:t>耐高温、可酸洗、清洗操作方便， 适用于</a:t>
            </a:r>
            <a:r>
              <a:rPr lang="en-US" altLang="zh-CN" dirty="0"/>
              <a:t>LPCVD</a:t>
            </a:r>
            <a:r>
              <a:rPr lang="zh-CN" altLang="en-US" dirty="0"/>
              <a:t>工艺，重掺工艺不适合，因制作工艺、产能、模型原因，无 可设计性。 </a:t>
            </a:r>
            <a:endParaRPr lang="en-US" altLang="zh-CN" dirty="0"/>
          </a:p>
          <a:p>
            <a:r>
              <a:rPr lang="en-US" altLang="zh-CN" b="1" dirty="0"/>
              <a:t> SI </a:t>
            </a:r>
            <a:r>
              <a:rPr lang="en-US" altLang="zh-CN" dirty="0"/>
              <a:t>: </a:t>
            </a:r>
            <a:r>
              <a:rPr lang="zh-CN" altLang="en-US" dirty="0"/>
              <a:t>硅舟整体采用高纯材料，所以表面如有轻微划伤的情况下任可使用。具有良好的硬度、热膨胀系数和导热性，与</a:t>
            </a:r>
            <a:r>
              <a:rPr lang="en-US" altLang="zh-CN" dirty="0"/>
              <a:t>wafer</a:t>
            </a:r>
            <a:r>
              <a:rPr lang="zh-CN" altLang="en-US" dirty="0"/>
              <a:t>完全一致的热膨胀系数可以更好的避免升温过程中产生刮伤，同时也在高温下减少晶粒错位和</a:t>
            </a:r>
            <a:r>
              <a:rPr lang="en-US" altLang="zh-CN" dirty="0"/>
              <a:t>LPCVD</a:t>
            </a:r>
            <a:r>
              <a:rPr lang="zh-CN" altLang="en-US" dirty="0"/>
              <a:t>薄膜粘结。价格</a:t>
            </a:r>
            <a:r>
              <a:rPr lang="en-US" altLang="zh-CN" dirty="0"/>
              <a:t>8</a:t>
            </a:r>
            <a:r>
              <a:rPr lang="zh-CN" altLang="en-US" dirty="0"/>
              <a:t>寸与</a:t>
            </a:r>
            <a:r>
              <a:rPr lang="en-US" altLang="zh-CN" dirty="0"/>
              <a:t>SIC</a:t>
            </a:r>
            <a:r>
              <a:rPr lang="zh-CN" altLang="en-US" dirty="0"/>
              <a:t>持平，</a:t>
            </a:r>
            <a:r>
              <a:rPr lang="en-US" altLang="zh-CN" dirty="0"/>
              <a:t>12</a:t>
            </a:r>
            <a:r>
              <a:rPr lang="zh-CN" altLang="en-US" dirty="0"/>
              <a:t>寸价格略高。</a:t>
            </a:r>
          </a:p>
        </p:txBody>
      </p:sp>
      <p:pic>
        <p:nvPicPr>
          <p:cNvPr id="6" name="图片 5">
            <a:extLst>
              <a:ext uri="{FF2B5EF4-FFF2-40B4-BE49-F238E27FC236}">
                <a16:creationId xmlns:a16="http://schemas.microsoft.com/office/drawing/2014/main" id="{B2C24B64-2881-47B5-8AE4-9FFBAAA2C46B}"/>
              </a:ext>
            </a:extLst>
          </p:cNvPr>
          <p:cNvPicPr>
            <a:picLocks noChangeAspect="1"/>
          </p:cNvPicPr>
          <p:nvPr/>
        </p:nvPicPr>
        <p:blipFill>
          <a:blip r:embed="rId2"/>
          <a:stretch>
            <a:fillRect/>
          </a:stretch>
        </p:blipFill>
        <p:spPr>
          <a:xfrm>
            <a:off x="135470" y="3239589"/>
            <a:ext cx="8953500" cy="3482203"/>
          </a:xfrm>
          <a:prstGeom prst="rect">
            <a:avLst/>
          </a:prstGeom>
        </p:spPr>
      </p:pic>
    </p:spTree>
    <p:extLst>
      <p:ext uri="{BB962C8B-B14F-4D97-AF65-F5344CB8AC3E}">
        <p14:creationId xmlns:p14="http://schemas.microsoft.com/office/powerpoint/2010/main" val="374698783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0C1E79-27B5-4370-8DB2-AD93E818D176}"/>
              </a:ext>
            </a:extLst>
          </p:cNvPr>
          <p:cNvSpPr>
            <a:spLocks noGrp="1"/>
          </p:cNvSpPr>
          <p:nvPr>
            <p:ph type="title"/>
          </p:nvPr>
        </p:nvSpPr>
        <p:spPr>
          <a:xfrm>
            <a:off x="251129" y="-28254"/>
            <a:ext cx="10517586" cy="1326013"/>
          </a:xfrm>
        </p:spPr>
        <p:txBody>
          <a:bodyPr/>
          <a:lstStyle/>
          <a:p>
            <a:r>
              <a:rPr lang="zh-CN" altLang="en-US" dirty="0"/>
              <a:t>测试题：</a:t>
            </a:r>
          </a:p>
        </p:txBody>
      </p:sp>
      <p:sp>
        <p:nvSpPr>
          <p:cNvPr id="3" name="内容占位符 2">
            <a:extLst>
              <a:ext uri="{FF2B5EF4-FFF2-40B4-BE49-F238E27FC236}">
                <a16:creationId xmlns:a16="http://schemas.microsoft.com/office/drawing/2014/main" id="{9CE88E47-0620-49E2-867A-B3AC81E92FC7}"/>
              </a:ext>
            </a:extLst>
          </p:cNvPr>
          <p:cNvSpPr>
            <a:spLocks noGrp="1"/>
          </p:cNvSpPr>
          <p:nvPr>
            <p:ph idx="1"/>
          </p:nvPr>
        </p:nvSpPr>
        <p:spPr>
          <a:xfrm>
            <a:off x="1" y="998290"/>
            <a:ext cx="12192000" cy="5859709"/>
          </a:xfrm>
        </p:spPr>
        <p:txBody>
          <a:bodyPr>
            <a:normAutofit fontScale="92500"/>
          </a:bodyPr>
          <a:lstStyle/>
          <a:p>
            <a:pPr marL="0" indent="0">
              <a:buNone/>
            </a:pPr>
            <a:r>
              <a:rPr lang="en-US" altLang="zh-CN" dirty="0"/>
              <a:t>1.SIO2</a:t>
            </a:r>
            <a:r>
              <a:rPr lang="zh-CN" altLang="en-US" dirty="0"/>
              <a:t>膜层基本作用：①</a:t>
            </a:r>
            <a:r>
              <a:rPr lang="zh-CN" altLang="en-US" dirty="0">
                <a:solidFill>
                  <a:srgbClr val="FF0000"/>
                </a:solidFill>
              </a:rPr>
              <a:t>表面钝化②掺杂阻挡层③表面绝缘体④栅氧电介质</a:t>
            </a:r>
            <a:endParaRPr lang="en-US" altLang="zh-CN" dirty="0">
              <a:solidFill>
                <a:srgbClr val="FF0000"/>
              </a:solidFill>
            </a:endParaRPr>
          </a:p>
          <a:p>
            <a:pPr marL="0" indent="0">
              <a:lnSpc>
                <a:spcPct val="150000"/>
              </a:lnSpc>
              <a:spcBef>
                <a:spcPts val="0"/>
              </a:spcBef>
              <a:buNone/>
            </a:pPr>
            <a:r>
              <a:rPr lang="en-US" altLang="zh-CN" dirty="0"/>
              <a:t>2.</a:t>
            </a:r>
            <a:r>
              <a:rPr lang="zh-CN" altLang="en-US" dirty="0"/>
              <a:t>氧化层生长有几个阶段，分别是：</a:t>
            </a:r>
            <a:r>
              <a:rPr lang="zh-CN" altLang="en-US" dirty="0">
                <a:solidFill>
                  <a:srgbClr val="FF0000"/>
                </a:solidFill>
              </a:rPr>
              <a:t>两个阶段，线性阶段和抛物线阶段</a:t>
            </a:r>
            <a:endParaRPr lang="en-US" altLang="zh-CN" dirty="0">
              <a:solidFill>
                <a:srgbClr val="FF0000"/>
              </a:solidFill>
            </a:endParaRPr>
          </a:p>
          <a:p>
            <a:pPr marL="0" indent="0">
              <a:lnSpc>
                <a:spcPct val="150000"/>
              </a:lnSpc>
              <a:spcBef>
                <a:spcPts val="0"/>
              </a:spcBef>
              <a:buNone/>
            </a:pPr>
            <a:r>
              <a:rPr lang="en-US" altLang="zh-CN" dirty="0"/>
              <a:t>3.</a:t>
            </a:r>
            <a:r>
              <a:rPr lang="zh-CN" altLang="en-US" dirty="0"/>
              <a:t>横向扩散量约为纵向扩散结深的（</a:t>
            </a:r>
            <a:r>
              <a:rPr lang="en-US" altLang="zh-CN" dirty="0">
                <a:solidFill>
                  <a:srgbClr val="FF0000"/>
                </a:solidFill>
              </a:rPr>
              <a:t>85</a:t>
            </a:r>
            <a:r>
              <a:rPr lang="zh-CN" altLang="en-US" dirty="0"/>
              <a:t>）</a:t>
            </a:r>
            <a:r>
              <a:rPr lang="en-US" altLang="zh-CN" dirty="0"/>
              <a:t> % </a:t>
            </a:r>
            <a:r>
              <a:rPr lang="zh-CN" altLang="en-US" dirty="0"/>
              <a:t> </a:t>
            </a:r>
            <a:r>
              <a:rPr lang="en-US" altLang="zh-CN" dirty="0"/>
              <a:t>:</a:t>
            </a:r>
          </a:p>
          <a:p>
            <a:pPr marL="0" indent="0">
              <a:lnSpc>
                <a:spcPct val="150000"/>
              </a:lnSpc>
              <a:spcBef>
                <a:spcPts val="0"/>
              </a:spcBef>
              <a:buNone/>
            </a:pPr>
            <a:r>
              <a:rPr lang="en-US" altLang="zh-CN" dirty="0"/>
              <a:t>4.</a:t>
            </a:r>
            <a:r>
              <a:rPr lang="zh-CN" altLang="en-US" dirty="0"/>
              <a:t>湿氧阶段生成的</a:t>
            </a:r>
            <a:r>
              <a:rPr lang="en-US" altLang="zh-CN" dirty="0"/>
              <a:t>SIO2</a:t>
            </a:r>
            <a:r>
              <a:rPr lang="zh-CN" altLang="en-US" dirty="0"/>
              <a:t>层，会消耗（</a:t>
            </a:r>
            <a:r>
              <a:rPr lang="en-US" altLang="zh-CN" dirty="0">
                <a:solidFill>
                  <a:srgbClr val="FF0000"/>
                </a:solidFill>
              </a:rPr>
              <a:t>45</a:t>
            </a:r>
            <a:r>
              <a:rPr lang="zh-CN" altLang="en-US" dirty="0"/>
              <a:t>）</a:t>
            </a:r>
            <a:r>
              <a:rPr lang="en-US" altLang="zh-CN" dirty="0"/>
              <a:t>%</a:t>
            </a:r>
            <a:r>
              <a:rPr lang="zh-CN" altLang="en-US" dirty="0"/>
              <a:t>的</a:t>
            </a:r>
            <a:r>
              <a:rPr lang="en-US" altLang="zh-CN" dirty="0"/>
              <a:t>SI</a:t>
            </a:r>
            <a:r>
              <a:rPr lang="zh-CN" altLang="en-US" dirty="0"/>
              <a:t>层</a:t>
            </a:r>
            <a:endParaRPr lang="en-US" altLang="zh-CN" dirty="0"/>
          </a:p>
          <a:p>
            <a:pPr marL="0" indent="0">
              <a:lnSpc>
                <a:spcPct val="150000"/>
              </a:lnSpc>
              <a:spcBef>
                <a:spcPts val="0"/>
              </a:spcBef>
              <a:buNone/>
            </a:pPr>
            <a:r>
              <a:rPr lang="en-US" altLang="zh-CN" dirty="0"/>
              <a:t>5.</a:t>
            </a:r>
            <a:r>
              <a:rPr lang="zh-CN" altLang="en-US" dirty="0"/>
              <a:t>扩散主要有两个步骤：</a:t>
            </a:r>
            <a:r>
              <a:rPr lang="zh-CN" altLang="en-US" dirty="0">
                <a:solidFill>
                  <a:srgbClr val="FF0000"/>
                </a:solidFill>
              </a:rPr>
              <a:t>预淀积，推进</a:t>
            </a:r>
            <a:endParaRPr lang="en-US" altLang="zh-CN" dirty="0">
              <a:solidFill>
                <a:srgbClr val="FF0000"/>
              </a:solidFill>
            </a:endParaRPr>
          </a:p>
          <a:p>
            <a:pPr marL="0" indent="0">
              <a:lnSpc>
                <a:spcPct val="150000"/>
              </a:lnSpc>
              <a:spcBef>
                <a:spcPts val="0"/>
              </a:spcBef>
              <a:buNone/>
            </a:pPr>
            <a:r>
              <a:rPr lang="en-US" altLang="zh-CN" dirty="0"/>
              <a:t>6.</a:t>
            </a:r>
            <a:r>
              <a:rPr lang="zh-CN" altLang="en-US" dirty="0"/>
              <a:t>推进的目的：①</a:t>
            </a:r>
            <a:r>
              <a:rPr lang="zh-CN" altLang="en-US" dirty="0">
                <a:solidFill>
                  <a:srgbClr val="FF0000"/>
                </a:solidFill>
              </a:rPr>
              <a:t>杂质在晶圆中向更深处再分布② 在暴露的硅表面再生长新的氧化层</a:t>
            </a:r>
            <a:endParaRPr lang="en-US" altLang="zh-CN" dirty="0">
              <a:solidFill>
                <a:srgbClr val="FF0000"/>
              </a:solidFill>
            </a:endParaRPr>
          </a:p>
          <a:p>
            <a:pPr marL="0" indent="0">
              <a:lnSpc>
                <a:spcPct val="150000"/>
              </a:lnSpc>
              <a:spcBef>
                <a:spcPts val="0"/>
              </a:spcBef>
              <a:buNone/>
            </a:pPr>
            <a:r>
              <a:rPr lang="en-US" altLang="zh-CN" dirty="0"/>
              <a:t>7.</a:t>
            </a:r>
            <a:r>
              <a:rPr lang="zh-CN" altLang="en-US" dirty="0"/>
              <a:t>炉管用到的</a:t>
            </a:r>
            <a:r>
              <a:rPr lang="en-US" altLang="zh-CN" dirty="0"/>
              <a:t>BOAT</a:t>
            </a:r>
            <a:r>
              <a:rPr lang="zh-CN" altLang="en-US" dirty="0"/>
              <a:t>有哪几种材质的</a:t>
            </a:r>
            <a:r>
              <a:rPr lang="zh-CN" altLang="en-US" dirty="0">
                <a:solidFill>
                  <a:srgbClr val="FF0000"/>
                </a:solidFill>
              </a:rPr>
              <a:t>：石英，碳化硅，硅</a:t>
            </a:r>
            <a:endParaRPr lang="en-US" altLang="zh-CN" dirty="0">
              <a:solidFill>
                <a:srgbClr val="FF0000"/>
              </a:solidFill>
            </a:endParaRPr>
          </a:p>
          <a:p>
            <a:pPr marL="0" indent="0">
              <a:lnSpc>
                <a:spcPct val="150000"/>
              </a:lnSpc>
              <a:spcBef>
                <a:spcPts val="0"/>
              </a:spcBef>
              <a:buNone/>
            </a:pPr>
            <a:r>
              <a:rPr lang="en-US" altLang="zh-CN" dirty="0"/>
              <a:t>8.</a:t>
            </a:r>
            <a:r>
              <a:rPr lang="zh-CN" altLang="en-US" dirty="0"/>
              <a:t>测量炉体温度的元件叫：</a:t>
            </a:r>
            <a:r>
              <a:rPr lang="zh-CN" altLang="en-US" dirty="0">
                <a:solidFill>
                  <a:srgbClr val="FF0000"/>
                </a:solidFill>
              </a:rPr>
              <a:t>热电偶</a:t>
            </a:r>
            <a:endParaRPr lang="en-US" altLang="zh-CN" dirty="0">
              <a:solidFill>
                <a:srgbClr val="FF0000"/>
              </a:solidFill>
            </a:endParaRPr>
          </a:p>
          <a:p>
            <a:pPr marL="0" indent="0">
              <a:lnSpc>
                <a:spcPct val="150000"/>
              </a:lnSpc>
              <a:spcBef>
                <a:spcPts val="0"/>
              </a:spcBef>
              <a:buNone/>
            </a:pPr>
            <a:r>
              <a:rPr lang="en-US" altLang="zh-CN" dirty="0"/>
              <a:t>9.</a:t>
            </a:r>
            <a:r>
              <a:rPr lang="zh-CN" altLang="en-US" dirty="0"/>
              <a:t>掺杂用到的杂质源分为（</a:t>
            </a:r>
            <a:r>
              <a:rPr lang="zh-CN" altLang="en-US" dirty="0">
                <a:solidFill>
                  <a:srgbClr val="FF0000"/>
                </a:solidFill>
              </a:rPr>
              <a:t>固态源，液态源，气态源</a:t>
            </a:r>
            <a:r>
              <a:rPr lang="zh-CN" altLang="en-US" dirty="0"/>
              <a:t>）三类</a:t>
            </a:r>
            <a:endParaRPr lang="en-US" altLang="zh-CN" dirty="0"/>
          </a:p>
          <a:p>
            <a:pPr marL="0" indent="0">
              <a:lnSpc>
                <a:spcPct val="150000"/>
              </a:lnSpc>
              <a:spcBef>
                <a:spcPts val="0"/>
              </a:spcBef>
              <a:buNone/>
            </a:pPr>
            <a:r>
              <a:rPr lang="en-US" altLang="zh-CN" dirty="0"/>
              <a:t>10.</a:t>
            </a:r>
            <a:r>
              <a:rPr lang="zh-CN" altLang="en-US" dirty="0"/>
              <a:t>缓存区最多可以放（</a:t>
            </a:r>
            <a:r>
              <a:rPr lang="en-US" altLang="zh-CN" dirty="0">
                <a:solidFill>
                  <a:srgbClr val="FF0000"/>
                </a:solidFill>
              </a:rPr>
              <a:t>16</a:t>
            </a:r>
            <a:r>
              <a:rPr lang="zh-CN" altLang="en-US" dirty="0"/>
              <a:t>）个</a:t>
            </a:r>
            <a:r>
              <a:rPr lang="en-US" altLang="zh-CN" dirty="0"/>
              <a:t>FOUP.</a:t>
            </a:r>
          </a:p>
          <a:p>
            <a:pPr marL="0" indent="0">
              <a:lnSpc>
                <a:spcPct val="150000"/>
              </a:lnSpc>
              <a:spcBef>
                <a:spcPts val="0"/>
              </a:spcBef>
              <a:buNone/>
            </a:pPr>
            <a:endParaRPr lang="zh-CN" altLang="en-US" dirty="0"/>
          </a:p>
          <a:p>
            <a:pPr marL="0" indent="0">
              <a:lnSpc>
                <a:spcPct val="150000"/>
              </a:lnSpc>
              <a:spcBef>
                <a:spcPts val="0"/>
              </a:spcBef>
              <a:buNone/>
            </a:pPr>
            <a:endParaRPr lang="zh-CN" altLang="en-US" dirty="0"/>
          </a:p>
        </p:txBody>
      </p:sp>
    </p:spTree>
    <p:extLst>
      <p:ext uri="{BB962C8B-B14F-4D97-AF65-F5344CB8AC3E}">
        <p14:creationId xmlns:p14="http://schemas.microsoft.com/office/powerpoint/2010/main" val="2080291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85816" y="2506980"/>
            <a:ext cx="5848985" cy="922020"/>
          </a:xfrm>
          <a:prstGeom prst="rect">
            <a:avLst/>
          </a:prstGeom>
          <a:effectLst>
            <a:outerShdw blurRad="50800" dist="38100" dir="2700000" algn="tl" rotWithShape="0">
              <a:prstClr val="black">
                <a:alpha val="40000"/>
              </a:prstClr>
            </a:outerShdw>
          </a:effectLst>
        </p:spPr>
        <p:txBody>
          <a:bodyPr wrap="square">
            <a:spAutoFit/>
          </a:bodyPr>
          <a:lstStyle/>
          <a:p>
            <a:pPr algn="dist">
              <a:buClrTx/>
              <a:buSzTx/>
              <a:buFontTx/>
            </a:pPr>
            <a:r>
              <a:rPr lang="zh-CN" altLang="en-US" sz="5400" b="1" dirty="0">
                <a:solidFill>
                  <a:schemeClr val="tx1"/>
                </a:solidFill>
                <a:latin typeface="黑体" panose="02010609060101010101" charset="-122"/>
                <a:ea typeface="黑体" panose="02010609060101010101" charset="-122"/>
              </a:rPr>
              <a:t>感谢聆听!</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itle 5"/>
          <p:cNvSpPr>
            <a:spLocks noGrp="1"/>
          </p:cNvSpPr>
          <p:nvPr>
            <p:ph type="title"/>
          </p:nvPr>
        </p:nvSpPr>
        <p:spPr>
          <a:xfrm>
            <a:off x="871914" y="-96145"/>
            <a:ext cx="10517586" cy="1326013"/>
          </a:xfrm>
        </p:spPr>
        <p:txBody>
          <a:bodyPr>
            <a:normAutofit/>
          </a:bodyPr>
          <a:lstStyle/>
          <a:p>
            <a:pPr defTabSz="914400">
              <a:defRPr/>
            </a:pPr>
            <a:r>
              <a:rPr kumimoji="1" lang="zh-CN" altLang="en-US" sz="3200" dirty="0">
                <a:solidFill>
                  <a:schemeClr val="tx2"/>
                </a:solidFill>
                <a:latin typeface="Arial" panose="020B0604020202020204" pitchFamily="34" charset="0"/>
                <a:ea typeface="MS PGothic" panose="020B0600070205080204" pitchFamily="34" charset="-128"/>
                <a:cs typeface="+mn-cs"/>
              </a:rPr>
              <a:t>扩散掺杂原理和工艺</a:t>
            </a:r>
            <a:endParaRPr kumimoji="1" lang="en-US" altLang="en-US" sz="3200" dirty="0">
              <a:solidFill>
                <a:schemeClr val="tx2"/>
              </a:solidFill>
              <a:latin typeface="Arial" panose="020B0604020202020204" pitchFamily="34" charset="0"/>
              <a:ea typeface="MS PGothic" panose="020B0600070205080204" pitchFamily="34" charset="-128"/>
              <a:cs typeface="+mn-cs"/>
            </a:endParaRPr>
          </a:p>
        </p:txBody>
      </p:sp>
      <p:grpSp>
        <p:nvGrpSpPr>
          <p:cNvPr id="8" name="组合 7">
            <a:extLst>
              <a:ext uri="{FF2B5EF4-FFF2-40B4-BE49-F238E27FC236}">
                <a16:creationId xmlns:a16="http://schemas.microsoft.com/office/drawing/2014/main" id="{7712AA78-1F60-48F9-B259-DD6ED2BD6B04}"/>
              </a:ext>
            </a:extLst>
          </p:cNvPr>
          <p:cNvGrpSpPr/>
          <p:nvPr/>
        </p:nvGrpSpPr>
        <p:grpSpPr>
          <a:xfrm>
            <a:off x="335360" y="276632"/>
            <a:ext cx="576064" cy="557950"/>
            <a:chOff x="298460" y="987574"/>
            <a:chExt cx="288032" cy="279687"/>
          </a:xfrm>
        </p:grpSpPr>
        <p:sp>
          <p:nvSpPr>
            <p:cNvPr id="9" name="矩形 8">
              <a:extLst>
                <a:ext uri="{FF2B5EF4-FFF2-40B4-BE49-F238E27FC236}">
                  <a16:creationId xmlns:a16="http://schemas.microsoft.com/office/drawing/2014/main" id="{8E83F26C-B243-47AE-BDA1-FE458D38A94E}"/>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sp>
          <p:nvSpPr>
            <p:cNvPr id="10" name="矩形 9">
              <a:extLst>
                <a:ext uri="{FF2B5EF4-FFF2-40B4-BE49-F238E27FC236}">
                  <a16:creationId xmlns:a16="http://schemas.microsoft.com/office/drawing/2014/main" id="{C7F236D0-8351-4CF4-88D0-DFB0B5BD3B55}"/>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grpSp>
      <p:sp>
        <p:nvSpPr>
          <p:cNvPr id="2" name="文本框 1">
            <a:extLst>
              <a:ext uri="{FF2B5EF4-FFF2-40B4-BE49-F238E27FC236}">
                <a16:creationId xmlns:a16="http://schemas.microsoft.com/office/drawing/2014/main" id="{914272A1-EC5E-400E-9770-3FFE1357CFA8}"/>
              </a:ext>
            </a:extLst>
          </p:cNvPr>
          <p:cNvSpPr txBox="1"/>
          <p:nvPr/>
        </p:nvSpPr>
        <p:spPr>
          <a:xfrm>
            <a:off x="335360" y="1229868"/>
            <a:ext cx="11856640" cy="1261884"/>
          </a:xfrm>
          <a:prstGeom prst="rect">
            <a:avLst/>
          </a:prstGeom>
          <a:noFill/>
        </p:spPr>
        <p:txBody>
          <a:bodyPr wrap="square" rtlCol="0">
            <a:spAutoFit/>
          </a:bodyPr>
          <a:lstStyle/>
          <a:p>
            <a:r>
              <a:rPr lang="zh-CN" altLang="en-US" dirty="0"/>
              <a:t>扩散，是一种材料通过另一种材料的运动，是一种自然的化学过程，扩散的发生需要两个必要的条件。第一，一种材料的浓度必须高于另外一种材料的浓度。第二，系统内部必须有足够的能量使高浓度的材料进入或通过另一种材料。图（</a:t>
            </a:r>
            <a:r>
              <a:rPr lang="en-US" altLang="zh-CN" dirty="0"/>
              <a:t>a</a:t>
            </a:r>
            <a:r>
              <a:rPr lang="zh-CN" altLang="en-US" dirty="0"/>
              <a:t>）是来自扩散的掺杂剂浓度，图（</a:t>
            </a:r>
            <a:r>
              <a:rPr lang="en-US" altLang="zh-CN" dirty="0"/>
              <a:t>b</a:t>
            </a:r>
            <a:r>
              <a:rPr lang="zh-CN" altLang="en-US" dirty="0"/>
              <a:t>）是来自离子注入掺杂剂的浓度。硅中固态杂质的热扩散需要两个步骤：预淀积，推进。</a:t>
            </a:r>
          </a:p>
        </p:txBody>
      </p:sp>
      <p:pic>
        <p:nvPicPr>
          <p:cNvPr id="12" name="图片 11">
            <a:extLst>
              <a:ext uri="{FF2B5EF4-FFF2-40B4-BE49-F238E27FC236}">
                <a16:creationId xmlns:a16="http://schemas.microsoft.com/office/drawing/2014/main" id="{8603ABB6-7187-4FE4-A8B2-5FDE5A8602B6}"/>
              </a:ext>
            </a:extLst>
          </p:cNvPr>
          <p:cNvPicPr>
            <a:picLocks noChangeAspect="1"/>
          </p:cNvPicPr>
          <p:nvPr/>
        </p:nvPicPr>
        <p:blipFill>
          <a:blip r:embed="rId2"/>
          <a:stretch>
            <a:fillRect/>
          </a:stretch>
        </p:blipFill>
        <p:spPr>
          <a:xfrm>
            <a:off x="2135368" y="2417717"/>
            <a:ext cx="7172325" cy="2667000"/>
          </a:xfrm>
          <a:prstGeom prst="rect">
            <a:avLst/>
          </a:prstGeom>
        </p:spPr>
      </p:pic>
      <p:sp>
        <p:nvSpPr>
          <p:cNvPr id="13" name="文本框 12">
            <a:extLst>
              <a:ext uri="{FF2B5EF4-FFF2-40B4-BE49-F238E27FC236}">
                <a16:creationId xmlns:a16="http://schemas.microsoft.com/office/drawing/2014/main" id="{456A2135-9FF0-4CE1-A63C-BA5CCACA39BF}"/>
              </a:ext>
            </a:extLst>
          </p:cNvPr>
          <p:cNvSpPr txBox="1"/>
          <p:nvPr/>
        </p:nvSpPr>
        <p:spPr>
          <a:xfrm>
            <a:off x="802500" y="5608320"/>
            <a:ext cx="10661893" cy="384721"/>
          </a:xfrm>
          <a:prstGeom prst="rect">
            <a:avLst/>
          </a:prstGeom>
          <a:noFill/>
        </p:spPr>
        <p:txBody>
          <a:bodyPr wrap="none" rtlCol="0">
            <a:spAutoFit/>
          </a:bodyPr>
          <a:lstStyle/>
          <a:p>
            <a:r>
              <a:rPr lang="zh-CN" altLang="en-US" dirty="0"/>
              <a:t>当掺杂的晶圆暴露接触面比晶圆内杂质原子浓度更高时，会发生相同的扩散现场，称为固态扩散。</a:t>
            </a:r>
          </a:p>
        </p:txBody>
      </p:sp>
      <p:pic>
        <p:nvPicPr>
          <p:cNvPr id="11" name="Picture 16" descr="D:\各大学上课讲义\台湾－复旦半导体工艺原理－工程硕士\Semi\chinese1\Process\07-Diffusion\m3-7-4.gif">
            <a:extLst>
              <a:ext uri="{FF2B5EF4-FFF2-40B4-BE49-F238E27FC236}">
                <a16:creationId xmlns:a16="http://schemas.microsoft.com/office/drawing/2014/main" id="{B6A61F85-D267-46E3-9044-9F4DE11865C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736716" y="3159682"/>
            <a:ext cx="2026261" cy="1656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04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itle 5"/>
          <p:cNvSpPr>
            <a:spLocks noGrp="1"/>
          </p:cNvSpPr>
          <p:nvPr>
            <p:ph type="title"/>
          </p:nvPr>
        </p:nvSpPr>
        <p:spPr>
          <a:xfrm>
            <a:off x="871914" y="-62589"/>
            <a:ext cx="10517586" cy="1326013"/>
          </a:xfrm>
        </p:spPr>
        <p:txBody>
          <a:bodyPr/>
          <a:lstStyle/>
          <a:p>
            <a:pPr defTabSz="914400">
              <a:defRPr/>
            </a:pPr>
            <a:r>
              <a:rPr kumimoji="1" lang="zh-CN" altLang="en-US" sz="3200" dirty="0">
                <a:solidFill>
                  <a:schemeClr val="tx2"/>
                </a:solidFill>
                <a:latin typeface="Arial" panose="020B0604020202020204" pitchFamily="34" charset="0"/>
                <a:ea typeface="MS PGothic" panose="020B0600070205080204" pitchFamily="34" charset="-128"/>
                <a:cs typeface="+mn-cs"/>
              </a:rPr>
              <a:t>扩散形成的掺杂区和结</a:t>
            </a:r>
            <a:endParaRPr kumimoji="1" lang="en-US" altLang="en-US" sz="3200" dirty="0">
              <a:solidFill>
                <a:schemeClr val="tx2"/>
              </a:solidFill>
              <a:latin typeface="Arial" panose="020B0604020202020204" pitchFamily="34" charset="0"/>
              <a:ea typeface="MS PGothic" panose="020B0600070205080204" pitchFamily="34" charset="-128"/>
              <a:cs typeface="+mn-cs"/>
            </a:endParaRPr>
          </a:p>
        </p:txBody>
      </p:sp>
      <p:grpSp>
        <p:nvGrpSpPr>
          <p:cNvPr id="7" name="组合 6">
            <a:extLst>
              <a:ext uri="{FF2B5EF4-FFF2-40B4-BE49-F238E27FC236}">
                <a16:creationId xmlns:a16="http://schemas.microsoft.com/office/drawing/2014/main" id="{ABC92CD8-04CA-479D-82BD-B544F3CBEBE2}"/>
              </a:ext>
            </a:extLst>
          </p:cNvPr>
          <p:cNvGrpSpPr/>
          <p:nvPr/>
        </p:nvGrpSpPr>
        <p:grpSpPr>
          <a:xfrm>
            <a:off x="335360" y="276632"/>
            <a:ext cx="576064" cy="557950"/>
            <a:chOff x="298460" y="987574"/>
            <a:chExt cx="288032" cy="279687"/>
          </a:xfrm>
        </p:grpSpPr>
        <p:sp>
          <p:nvSpPr>
            <p:cNvPr id="8" name="矩形 7">
              <a:extLst>
                <a:ext uri="{FF2B5EF4-FFF2-40B4-BE49-F238E27FC236}">
                  <a16:creationId xmlns:a16="http://schemas.microsoft.com/office/drawing/2014/main" id="{95CD89F4-8825-4667-B73B-EAF762E62F36}"/>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sp>
          <p:nvSpPr>
            <p:cNvPr id="9" name="矩形 8">
              <a:extLst>
                <a:ext uri="{FF2B5EF4-FFF2-40B4-BE49-F238E27FC236}">
                  <a16:creationId xmlns:a16="http://schemas.microsoft.com/office/drawing/2014/main" id="{29950B11-AA64-4774-843B-F15783F8C72D}"/>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grpSp>
      <p:sp>
        <p:nvSpPr>
          <p:cNvPr id="3" name="文本框 2">
            <a:extLst>
              <a:ext uri="{FF2B5EF4-FFF2-40B4-BE49-F238E27FC236}">
                <a16:creationId xmlns:a16="http://schemas.microsoft.com/office/drawing/2014/main" id="{FF5A7EA0-C21C-43B8-ACC0-2F67D701574B}"/>
              </a:ext>
            </a:extLst>
          </p:cNvPr>
          <p:cNvSpPr txBox="1"/>
          <p:nvPr/>
        </p:nvSpPr>
        <p:spPr>
          <a:xfrm>
            <a:off x="802500" y="1480457"/>
            <a:ext cx="11013679" cy="969496"/>
          </a:xfrm>
          <a:prstGeom prst="rect">
            <a:avLst/>
          </a:prstGeom>
          <a:noFill/>
        </p:spPr>
        <p:txBody>
          <a:bodyPr wrap="square" rtlCol="0">
            <a:spAutoFit/>
          </a:bodyPr>
          <a:lstStyle/>
          <a:p>
            <a:r>
              <a:rPr lang="zh-CN" altLang="en-US" dirty="0"/>
              <a:t>准备扩散的</a:t>
            </a:r>
            <a:r>
              <a:rPr lang="en-US" altLang="zh-CN" dirty="0"/>
              <a:t>P</a:t>
            </a:r>
            <a:r>
              <a:rPr lang="zh-CN" altLang="en-US" dirty="0"/>
              <a:t>型晶圆，图（</a:t>
            </a:r>
            <a:r>
              <a:rPr lang="en-US" altLang="zh-CN" dirty="0"/>
              <a:t>a</a:t>
            </a:r>
            <a:r>
              <a:rPr lang="zh-CN" altLang="en-US" dirty="0"/>
              <a:t>）中的“＋”代表单晶生产过程中引进的</a:t>
            </a:r>
            <a:r>
              <a:rPr lang="en-US" altLang="zh-CN" dirty="0"/>
              <a:t>P</a:t>
            </a:r>
            <a:r>
              <a:rPr lang="zh-CN" altLang="en-US" dirty="0"/>
              <a:t>型杂质，它们均匀地分布在整片晶圆中。晶圆经过热氧化和图形化工艺后，氧化层上面会留出孔洞。在扩散炉管里，晶圆在高温条件下暴露于一定浓度的</a:t>
            </a:r>
            <a:r>
              <a:rPr lang="en-US" altLang="zh-CN" dirty="0"/>
              <a:t>N</a:t>
            </a:r>
            <a:r>
              <a:rPr lang="zh-CN" altLang="en-US" dirty="0"/>
              <a:t>型杂质中，</a:t>
            </a:r>
            <a:r>
              <a:rPr lang="en-US" altLang="zh-CN" dirty="0"/>
              <a:t>N</a:t>
            </a:r>
            <a:r>
              <a:rPr lang="zh-CN" altLang="en-US" dirty="0"/>
              <a:t>型杂质透过氧化层上的孔洞扩散到晶圆内部。</a:t>
            </a:r>
          </a:p>
        </p:txBody>
      </p:sp>
      <p:pic>
        <p:nvPicPr>
          <p:cNvPr id="5" name="图片 4">
            <a:extLst>
              <a:ext uri="{FF2B5EF4-FFF2-40B4-BE49-F238E27FC236}">
                <a16:creationId xmlns:a16="http://schemas.microsoft.com/office/drawing/2014/main" id="{E0E7E7D4-AB72-4843-BD88-4D89CB3A831B}"/>
              </a:ext>
            </a:extLst>
          </p:cNvPr>
          <p:cNvPicPr>
            <a:picLocks noChangeAspect="1"/>
          </p:cNvPicPr>
          <p:nvPr/>
        </p:nvPicPr>
        <p:blipFill>
          <a:blip r:embed="rId2"/>
          <a:stretch>
            <a:fillRect/>
          </a:stretch>
        </p:blipFill>
        <p:spPr>
          <a:xfrm>
            <a:off x="551384" y="2622982"/>
            <a:ext cx="1990725" cy="1409700"/>
          </a:xfrm>
          <a:prstGeom prst="rect">
            <a:avLst/>
          </a:prstGeom>
        </p:spPr>
      </p:pic>
      <p:sp>
        <p:nvSpPr>
          <p:cNvPr id="10" name="文本框 9">
            <a:extLst>
              <a:ext uri="{FF2B5EF4-FFF2-40B4-BE49-F238E27FC236}">
                <a16:creationId xmlns:a16="http://schemas.microsoft.com/office/drawing/2014/main" id="{46A3B952-63BE-4B02-BE0D-10F43EF12837}"/>
              </a:ext>
            </a:extLst>
          </p:cNvPr>
          <p:cNvSpPr txBox="1"/>
          <p:nvPr/>
        </p:nvSpPr>
        <p:spPr>
          <a:xfrm>
            <a:off x="1322165" y="4013350"/>
            <a:ext cx="449162" cy="384721"/>
          </a:xfrm>
          <a:prstGeom prst="rect">
            <a:avLst/>
          </a:prstGeom>
          <a:noFill/>
        </p:spPr>
        <p:txBody>
          <a:bodyPr wrap="none" rtlCol="0">
            <a:spAutoFit/>
          </a:bodyPr>
          <a:lstStyle/>
          <a:p>
            <a:r>
              <a:rPr lang="en-US" altLang="zh-CN" dirty="0"/>
              <a:t>(a)</a:t>
            </a:r>
            <a:endParaRPr lang="zh-CN" altLang="en-US" dirty="0"/>
          </a:p>
        </p:txBody>
      </p:sp>
      <p:sp>
        <p:nvSpPr>
          <p:cNvPr id="11" name="文本框 10">
            <a:extLst>
              <a:ext uri="{FF2B5EF4-FFF2-40B4-BE49-F238E27FC236}">
                <a16:creationId xmlns:a16="http://schemas.microsoft.com/office/drawing/2014/main" id="{3050FB42-1270-45A2-9B66-4A5502BE52DF}"/>
              </a:ext>
            </a:extLst>
          </p:cNvPr>
          <p:cNvSpPr txBox="1"/>
          <p:nvPr/>
        </p:nvSpPr>
        <p:spPr>
          <a:xfrm>
            <a:off x="3057994" y="3072984"/>
            <a:ext cx="8758186" cy="969496"/>
          </a:xfrm>
          <a:prstGeom prst="rect">
            <a:avLst/>
          </a:prstGeom>
          <a:noFill/>
        </p:spPr>
        <p:txBody>
          <a:bodyPr wrap="square" rtlCol="0">
            <a:spAutoFit/>
          </a:bodyPr>
          <a:lstStyle/>
          <a:p>
            <a:r>
              <a:rPr lang="zh-CN" altLang="en-US" dirty="0"/>
              <a:t>通过控制扩散炉管中的气体流量，压力，温度等条件使得扩散到晶圆内部的</a:t>
            </a:r>
            <a:r>
              <a:rPr lang="en-US" altLang="zh-CN" dirty="0"/>
              <a:t>N</a:t>
            </a:r>
            <a:r>
              <a:rPr lang="zh-CN" altLang="en-US" dirty="0"/>
              <a:t>型杂质原子数量高于第一层中</a:t>
            </a:r>
            <a:r>
              <a:rPr lang="en-US" altLang="zh-CN" dirty="0"/>
              <a:t>P</a:t>
            </a:r>
            <a:r>
              <a:rPr lang="zh-CN" altLang="en-US" dirty="0"/>
              <a:t>型原子的数量。</a:t>
            </a:r>
            <a:r>
              <a:rPr lang="en-US" altLang="zh-CN" dirty="0"/>
              <a:t>N</a:t>
            </a:r>
            <a:r>
              <a:rPr lang="zh-CN" altLang="en-US" dirty="0"/>
              <a:t>型原子比</a:t>
            </a:r>
            <a:r>
              <a:rPr lang="en-US" altLang="zh-CN" dirty="0"/>
              <a:t>P</a:t>
            </a:r>
            <a:r>
              <a:rPr lang="zh-CN" altLang="en-US" dirty="0"/>
              <a:t>型原子多</a:t>
            </a:r>
            <a:r>
              <a:rPr lang="en-US" altLang="zh-CN" dirty="0"/>
              <a:t>7</a:t>
            </a:r>
            <a:r>
              <a:rPr lang="zh-CN" altLang="en-US" dirty="0"/>
              <a:t>个，从而使其成为</a:t>
            </a:r>
            <a:r>
              <a:rPr lang="en-US" altLang="zh-CN" dirty="0"/>
              <a:t>N</a:t>
            </a:r>
            <a:r>
              <a:rPr lang="zh-CN" altLang="en-US" dirty="0"/>
              <a:t>型导电层。</a:t>
            </a:r>
          </a:p>
        </p:txBody>
      </p:sp>
      <p:pic>
        <p:nvPicPr>
          <p:cNvPr id="13" name="图片 12">
            <a:extLst>
              <a:ext uri="{FF2B5EF4-FFF2-40B4-BE49-F238E27FC236}">
                <a16:creationId xmlns:a16="http://schemas.microsoft.com/office/drawing/2014/main" id="{A555B8A8-1FDA-43BE-9C98-6DFD8C658996}"/>
              </a:ext>
            </a:extLst>
          </p:cNvPr>
          <p:cNvPicPr>
            <a:picLocks noChangeAspect="1"/>
          </p:cNvPicPr>
          <p:nvPr/>
        </p:nvPicPr>
        <p:blipFill>
          <a:blip r:embed="rId3"/>
          <a:stretch>
            <a:fillRect/>
          </a:stretch>
        </p:blipFill>
        <p:spPr>
          <a:xfrm>
            <a:off x="4617914" y="4275909"/>
            <a:ext cx="4700803" cy="1861471"/>
          </a:xfrm>
          <a:prstGeom prst="rect">
            <a:avLst/>
          </a:prstGeom>
        </p:spPr>
      </p:pic>
      <p:sp>
        <p:nvSpPr>
          <p:cNvPr id="14" name="文本框 13">
            <a:extLst>
              <a:ext uri="{FF2B5EF4-FFF2-40B4-BE49-F238E27FC236}">
                <a16:creationId xmlns:a16="http://schemas.microsoft.com/office/drawing/2014/main" id="{9F7E6442-D067-4A5A-9662-C663519E4308}"/>
              </a:ext>
            </a:extLst>
          </p:cNvPr>
          <p:cNvSpPr txBox="1"/>
          <p:nvPr/>
        </p:nvSpPr>
        <p:spPr>
          <a:xfrm>
            <a:off x="6794144" y="6178448"/>
            <a:ext cx="800219" cy="384721"/>
          </a:xfrm>
          <a:prstGeom prst="rect">
            <a:avLst/>
          </a:prstGeom>
          <a:noFill/>
        </p:spPr>
        <p:txBody>
          <a:bodyPr wrap="none" rtlCol="0">
            <a:spAutoFit/>
          </a:bodyPr>
          <a:lstStyle/>
          <a:p>
            <a:r>
              <a:rPr lang="zh-CN" altLang="en-US" dirty="0"/>
              <a:t>（</a:t>
            </a:r>
            <a:r>
              <a:rPr lang="en-US" altLang="zh-CN" dirty="0"/>
              <a:t>b</a:t>
            </a:r>
            <a:r>
              <a:rPr lang="zh-CN" altLang="en-US" dirty="0"/>
              <a:t>）</a:t>
            </a:r>
          </a:p>
        </p:txBody>
      </p:sp>
    </p:spTree>
    <p:extLst>
      <p:ext uri="{BB962C8B-B14F-4D97-AF65-F5344CB8AC3E}">
        <p14:creationId xmlns:p14="http://schemas.microsoft.com/office/powerpoint/2010/main" val="1658200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2"/>
          <p:cNvSpPr>
            <a:spLocks noGrp="1"/>
          </p:cNvSpPr>
          <p:nvPr>
            <p:ph type="sldNum" sz="quarter" idx="11"/>
          </p:nvPr>
        </p:nvSpPr>
        <p:spPr bwMode="auto">
          <a:xfrm>
            <a:off x="696285" y="6519864"/>
            <a:ext cx="2133600" cy="338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l"/>
            <a:fld id="{0C84F0B0-95A8-49E5-A48B-5E1E5BCA4971}" type="slidenum">
              <a:rPr lang="en-US" altLang="en-US" sz="1200"/>
              <a:pPr algn="l"/>
              <a:t>6</a:t>
            </a:fld>
            <a:endParaRPr lang="en-US" altLang="en-US" sz="1200"/>
          </a:p>
        </p:txBody>
      </p:sp>
      <p:sp>
        <p:nvSpPr>
          <p:cNvPr id="16387" name="Title 5"/>
          <p:cNvSpPr>
            <a:spLocks noGrp="1"/>
          </p:cNvSpPr>
          <p:nvPr>
            <p:ph type="title"/>
          </p:nvPr>
        </p:nvSpPr>
        <p:spPr>
          <a:xfrm>
            <a:off x="746079" y="-104534"/>
            <a:ext cx="10517586" cy="1326013"/>
          </a:xfrm>
        </p:spPr>
        <p:txBody>
          <a:bodyPr/>
          <a:lstStyle/>
          <a:p>
            <a:pPr defTabSz="914400">
              <a:defRPr/>
            </a:pPr>
            <a:r>
              <a:rPr kumimoji="1" lang="en-US" altLang="en-US" sz="3200" dirty="0">
                <a:solidFill>
                  <a:schemeClr val="tx2"/>
                </a:solidFill>
                <a:latin typeface="Arial" panose="020B0604020202020204" pitchFamily="34" charset="0"/>
                <a:ea typeface="MS PGothic" panose="020B0600070205080204" pitchFamily="34" charset="-128"/>
                <a:cs typeface="+mn-cs"/>
              </a:rPr>
              <a:t>NP</a:t>
            </a:r>
            <a:r>
              <a:rPr kumimoji="1" lang="zh-CN" altLang="en-US" sz="3200" dirty="0">
                <a:solidFill>
                  <a:schemeClr val="tx2"/>
                </a:solidFill>
                <a:latin typeface="Arial" panose="020B0604020202020204" pitchFamily="34" charset="0"/>
                <a:ea typeface="MS PGothic" panose="020B0600070205080204" pitchFamily="34" charset="-128"/>
                <a:cs typeface="+mn-cs"/>
              </a:rPr>
              <a:t>结</a:t>
            </a:r>
            <a:endParaRPr kumimoji="1" lang="en-US" altLang="en-US" sz="3200" dirty="0">
              <a:solidFill>
                <a:schemeClr val="tx2"/>
              </a:solidFill>
              <a:latin typeface="Arial" panose="020B0604020202020204" pitchFamily="34" charset="0"/>
              <a:ea typeface="MS PGothic" panose="020B0600070205080204" pitchFamily="34" charset="-128"/>
              <a:cs typeface="+mn-cs"/>
            </a:endParaRPr>
          </a:p>
        </p:txBody>
      </p:sp>
      <p:grpSp>
        <p:nvGrpSpPr>
          <p:cNvPr id="11" name="组合 10">
            <a:extLst>
              <a:ext uri="{FF2B5EF4-FFF2-40B4-BE49-F238E27FC236}">
                <a16:creationId xmlns:a16="http://schemas.microsoft.com/office/drawing/2014/main" id="{BC177CB5-94B4-4FE8-B8EA-1C4B03D9FD37}"/>
              </a:ext>
            </a:extLst>
          </p:cNvPr>
          <p:cNvGrpSpPr/>
          <p:nvPr/>
        </p:nvGrpSpPr>
        <p:grpSpPr>
          <a:xfrm>
            <a:off x="226303" y="276632"/>
            <a:ext cx="576064" cy="557950"/>
            <a:chOff x="298460" y="987574"/>
            <a:chExt cx="288032" cy="279687"/>
          </a:xfrm>
        </p:grpSpPr>
        <p:sp>
          <p:nvSpPr>
            <p:cNvPr id="12" name="矩形 11">
              <a:extLst>
                <a:ext uri="{FF2B5EF4-FFF2-40B4-BE49-F238E27FC236}">
                  <a16:creationId xmlns:a16="http://schemas.microsoft.com/office/drawing/2014/main" id="{6257B515-A5F5-4EA1-8A6F-1D3132423C54}"/>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sp>
          <p:nvSpPr>
            <p:cNvPr id="13" name="矩形 12">
              <a:extLst>
                <a:ext uri="{FF2B5EF4-FFF2-40B4-BE49-F238E27FC236}">
                  <a16:creationId xmlns:a16="http://schemas.microsoft.com/office/drawing/2014/main" id="{D0ED80C3-F39C-4FB6-A0DD-87A1CE83852A}"/>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grpSp>
      <p:sp>
        <p:nvSpPr>
          <p:cNvPr id="8" name="文本框 7">
            <a:extLst>
              <a:ext uri="{FF2B5EF4-FFF2-40B4-BE49-F238E27FC236}">
                <a16:creationId xmlns:a16="http://schemas.microsoft.com/office/drawing/2014/main" id="{7263B3B3-2CB4-4FFD-829B-E9F443FE5E59}"/>
              </a:ext>
            </a:extLst>
          </p:cNvPr>
          <p:cNvSpPr txBox="1"/>
          <p:nvPr/>
        </p:nvSpPr>
        <p:spPr>
          <a:xfrm>
            <a:off x="330926" y="1237117"/>
            <a:ext cx="11400507" cy="677108"/>
          </a:xfrm>
          <a:prstGeom prst="rect">
            <a:avLst/>
          </a:prstGeom>
          <a:noFill/>
        </p:spPr>
        <p:txBody>
          <a:bodyPr wrap="square" rtlCol="0">
            <a:spAutoFit/>
          </a:bodyPr>
          <a:lstStyle/>
          <a:p>
            <a:r>
              <a:rPr lang="zh-CN" altLang="en-US" dirty="0"/>
              <a:t>扩散过程随着</a:t>
            </a:r>
            <a:r>
              <a:rPr lang="en-US" altLang="zh-CN" dirty="0"/>
              <a:t>N</a:t>
            </a:r>
            <a:r>
              <a:rPr lang="zh-CN" altLang="en-US" dirty="0"/>
              <a:t>型原子从第一层向第二层的扩散继续，同样，第二层中</a:t>
            </a:r>
            <a:r>
              <a:rPr lang="en-US" altLang="zh-CN" dirty="0"/>
              <a:t>N</a:t>
            </a:r>
            <a:r>
              <a:rPr lang="zh-CN" altLang="en-US" dirty="0"/>
              <a:t>型杂质的数量高于</a:t>
            </a:r>
            <a:r>
              <a:rPr lang="en-US" altLang="zh-CN" dirty="0"/>
              <a:t>P</a:t>
            </a:r>
            <a:r>
              <a:rPr lang="zh-CN" altLang="en-US" dirty="0"/>
              <a:t>型，使第二层转变为</a:t>
            </a:r>
            <a:r>
              <a:rPr lang="en-US" altLang="zh-CN" dirty="0"/>
              <a:t>N</a:t>
            </a:r>
            <a:r>
              <a:rPr lang="zh-CN" altLang="en-US" dirty="0"/>
              <a:t>型。</a:t>
            </a:r>
          </a:p>
        </p:txBody>
      </p:sp>
      <p:pic>
        <p:nvPicPr>
          <p:cNvPr id="10" name="图片 9">
            <a:extLst>
              <a:ext uri="{FF2B5EF4-FFF2-40B4-BE49-F238E27FC236}">
                <a16:creationId xmlns:a16="http://schemas.microsoft.com/office/drawing/2014/main" id="{226CA9B8-0025-4DC8-9F7E-5BEEC27075C7}"/>
              </a:ext>
            </a:extLst>
          </p:cNvPr>
          <p:cNvPicPr>
            <a:picLocks noChangeAspect="1"/>
          </p:cNvPicPr>
          <p:nvPr/>
        </p:nvPicPr>
        <p:blipFill>
          <a:blip r:embed="rId2"/>
          <a:stretch>
            <a:fillRect/>
          </a:stretch>
        </p:blipFill>
        <p:spPr>
          <a:xfrm>
            <a:off x="6750996" y="1851846"/>
            <a:ext cx="4210050" cy="2015592"/>
          </a:xfrm>
          <a:prstGeom prst="rect">
            <a:avLst/>
          </a:prstGeom>
        </p:spPr>
      </p:pic>
      <p:sp>
        <p:nvSpPr>
          <p:cNvPr id="14" name="文本框 13">
            <a:extLst>
              <a:ext uri="{FF2B5EF4-FFF2-40B4-BE49-F238E27FC236}">
                <a16:creationId xmlns:a16="http://schemas.microsoft.com/office/drawing/2014/main" id="{7295D17F-ED55-4AEB-BD63-87D9B12083B2}"/>
              </a:ext>
            </a:extLst>
          </p:cNvPr>
          <p:cNvSpPr txBox="1"/>
          <p:nvPr/>
        </p:nvSpPr>
        <p:spPr>
          <a:xfrm>
            <a:off x="8148135" y="4124860"/>
            <a:ext cx="1415772" cy="276999"/>
          </a:xfrm>
          <a:prstGeom prst="rect">
            <a:avLst/>
          </a:prstGeom>
          <a:noFill/>
        </p:spPr>
        <p:txBody>
          <a:bodyPr wrap="none" rtlCol="0">
            <a:spAutoFit/>
          </a:bodyPr>
          <a:lstStyle/>
          <a:p>
            <a:r>
              <a:rPr lang="zh-CN" altLang="en-US" sz="1200" dirty="0"/>
              <a:t>扩散后的晶圆截面</a:t>
            </a:r>
          </a:p>
        </p:txBody>
      </p:sp>
      <p:pic>
        <p:nvPicPr>
          <p:cNvPr id="17" name="图片 16">
            <a:extLst>
              <a:ext uri="{FF2B5EF4-FFF2-40B4-BE49-F238E27FC236}">
                <a16:creationId xmlns:a16="http://schemas.microsoft.com/office/drawing/2014/main" id="{4E799F90-5C64-4423-A8AB-E830F15CF5F6}"/>
              </a:ext>
            </a:extLst>
          </p:cNvPr>
          <p:cNvPicPr>
            <a:picLocks noChangeAspect="1"/>
          </p:cNvPicPr>
          <p:nvPr/>
        </p:nvPicPr>
        <p:blipFill>
          <a:blip r:embed="rId3"/>
          <a:stretch>
            <a:fillRect/>
          </a:stretch>
        </p:blipFill>
        <p:spPr>
          <a:xfrm>
            <a:off x="4600575" y="4652655"/>
            <a:ext cx="2990850" cy="1466850"/>
          </a:xfrm>
          <a:prstGeom prst="rect">
            <a:avLst/>
          </a:prstGeom>
        </p:spPr>
      </p:pic>
      <p:sp>
        <p:nvSpPr>
          <p:cNvPr id="18" name="文本框 17">
            <a:extLst>
              <a:ext uri="{FF2B5EF4-FFF2-40B4-BE49-F238E27FC236}">
                <a16:creationId xmlns:a16="http://schemas.microsoft.com/office/drawing/2014/main" id="{C2D2814E-8DCF-40A0-8220-FE21A0BDF869}"/>
              </a:ext>
            </a:extLst>
          </p:cNvPr>
          <p:cNvSpPr txBox="1"/>
          <p:nvPr/>
        </p:nvSpPr>
        <p:spPr>
          <a:xfrm>
            <a:off x="5143097" y="6119505"/>
            <a:ext cx="1723549" cy="276999"/>
          </a:xfrm>
          <a:prstGeom prst="rect">
            <a:avLst/>
          </a:prstGeom>
          <a:noFill/>
        </p:spPr>
        <p:txBody>
          <a:bodyPr wrap="none" rtlCol="0">
            <a:spAutoFit/>
          </a:bodyPr>
          <a:lstStyle/>
          <a:p>
            <a:r>
              <a:rPr lang="zh-CN" altLang="en-US" sz="1200" dirty="0"/>
              <a:t>杂质数量与层导电类型</a:t>
            </a:r>
          </a:p>
        </p:txBody>
      </p:sp>
      <p:sp>
        <p:nvSpPr>
          <p:cNvPr id="19" name="文本框 18">
            <a:extLst>
              <a:ext uri="{FF2B5EF4-FFF2-40B4-BE49-F238E27FC236}">
                <a16:creationId xmlns:a16="http://schemas.microsoft.com/office/drawing/2014/main" id="{5C737E08-4737-494B-AAFD-34AF66CDF4DB}"/>
              </a:ext>
            </a:extLst>
          </p:cNvPr>
          <p:cNvSpPr txBox="1"/>
          <p:nvPr/>
        </p:nvSpPr>
        <p:spPr>
          <a:xfrm>
            <a:off x="330926" y="4781862"/>
            <a:ext cx="4269649" cy="2139047"/>
          </a:xfrm>
          <a:prstGeom prst="rect">
            <a:avLst/>
          </a:prstGeom>
          <a:noFill/>
        </p:spPr>
        <p:txBody>
          <a:bodyPr wrap="square" rtlCol="0">
            <a:spAutoFit/>
          </a:bodyPr>
          <a:lstStyle/>
          <a:p>
            <a:r>
              <a:rPr lang="zh-CN" altLang="en-US" dirty="0"/>
              <a:t>在第四层中，</a:t>
            </a:r>
            <a:r>
              <a:rPr lang="en-US" altLang="zh-CN" dirty="0"/>
              <a:t>N</a:t>
            </a:r>
            <a:r>
              <a:rPr lang="zh-CN" altLang="en-US" dirty="0"/>
              <a:t>型与</a:t>
            </a:r>
            <a:r>
              <a:rPr lang="en-US" altLang="zh-CN" dirty="0"/>
              <a:t>P</a:t>
            </a:r>
            <a:r>
              <a:rPr lang="zh-CN" altLang="en-US" dirty="0"/>
              <a:t>型原子的数量恰好完全相同，这一层就是</a:t>
            </a:r>
            <a:r>
              <a:rPr lang="en-US" altLang="zh-CN" dirty="0"/>
              <a:t>NP</a:t>
            </a:r>
            <a:r>
              <a:rPr lang="zh-CN" altLang="en-US" dirty="0"/>
              <a:t>结的所在。</a:t>
            </a:r>
            <a:r>
              <a:rPr lang="en-US" altLang="zh-CN" dirty="0"/>
              <a:t>NP</a:t>
            </a:r>
            <a:r>
              <a:rPr lang="zh-CN" altLang="en-US" dirty="0"/>
              <a:t>结的定义就是指</a:t>
            </a:r>
            <a:r>
              <a:rPr lang="en-US" altLang="zh-CN" dirty="0"/>
              <a:t>N</a:t>
            </a:r>
            <a:r>
              <a:rPr lang="zh-CN" altLang="en-US" dirty="0"/>
              <a:t>型与</a:t>
            </a:r>
            <a:r>
              <a:rPr lang="en-US" altLang="zh-CN" dirty="0"/>
              <a:t>P</a:t>
            </a:r>
            <a:r>
              <a:rPr lang="zh-CN" altLang="en-US" dirty="0"/>
              <a:t>型杂质原子数量相同的地方。</a:t>
            </a:r>
            <a:r>
              <a:rPr lang="en-US" altLang="zh-CN" dirty="0"/>
              <a:t>NP</a:t>
            </a:r>
            <a:r>
              <a:rPr lang="zh-CN" altLang="en-US" dirty="0"/>
              <a:t>结的定义指出掺杂区中</a:t>
            </a:r>
            <a:r>
              <a:rPr lang="en-US" altLang="zh-CN" dirty="0"/>
              <a:t>N</a:t>
            </a:r>
            <a:r>
              <a:rPr lang="zh-CN" altLang="en-US" dirty="0"/>
              <a:t>型原子的浓度较高，</a:t>
            </a:r>
            <a:r>
              <a:rPr lang="en-US" altLang="zh-CN" dirty="0"/>
              <a:t>PN</a:t>
            </a:r>
            <a:r>
              <a:rPr lang="zh-CN" altLang="en-US" dirty="0"/>
              <a:t>结意味着掺杂区域中</a:t>
            </a:r>
            <a:r>
              <a:rPr lang="en-US" altLang="zh-CN" dirty="0"/>
              <a:t>P</a:t>
            </a:r>
            <a:r>
              <a:rPr lang="zh-CN" altLang="en-US" dirty="0"/>
              <a:t>型杂质的浓度较高</a:t>
            </a:r>
          </a:p>
          <a:p>
            <a:endParaRPr lang="zh-CN" altLang="en-US" dirty="0"/>
          </a:p>
        </p:txBody>
      </p:sp>
      <p:pic>
        <p:nvPicPr>
          <p:cNvPr id="22" name="图片 21">
            <a:extLst>
              <a:ext uri="{FF2B5EF4-FFF2-40B4-BE49-F238E27FC236}">
                <a16:creationId xmlns:a16="http://schemas.microsoft.com/office/drawing/2014/main" id="{3882C2DE-3615-4EAA-980D-DC94FEFE67B8}"/>
              </a:ext>
            </a:extLst>
          </p:cNvPr>
          <p:cNvPicPr>
            <a:picLocks noChangeAspect="1"/>
          </p:cNvPicPr>
          <p:nvPr/>
        </p:nvPicPr>
        <p:blipFill>
          <a:blip r:embed="rId4"/>
          <a:stretch>
            <a:fillRect/>
          </a:stretch>
        </p:blipFill>
        <p:spPr>
          <a:xfrm>
            <a:off x="2116320" y="1759375"/>
            <a:ext cx="3324686" cy="2200534"/>
          </a:xfrm>
          <a:prstGeom prst="rect">
            <a:avLst/>
          </a:prstGeom>
        </p:spPr>
      </p:pic>
      <p:sp>
        <p:nvSpPr>
          <p:cNvPr id="24" name="文本框 23">
            <a:extLst>
              <a:ext uri="{FF2B5EF4-FFF2-40B4-BE49-F238E27FC236}">
                <a16:creationId xmlns:a16="http://schemas.microsoft.com/office/drawing/2014/main" id="{ED0DBF21-A9C6-400B-A7DD-303CC86C45D3}"/>
              </a:ext>
            </a:extLst>
          </p:cNvPr>
          <p:cNvSpPr txBox="1"/>
          <p:nvPr/>
        </p:nvSpPr>
        <p:spPr>
          <a:xfrm>
            <a:off x="3070777" y="4124860"/>
            <a:ext cx="1415772" cy="276999"/>
          </a:xfrm>
          <a:prstGeom prst="rect">
            <a:avLst/>
          </a:prstGeom>
          <a:noFill/>
        </p:spPr>
        <p:txBody>
          <a:bodyPr wrap="none" rtlCol="0">
            <a:spAutoFit/>
          </a:bodyPr>
          <a:lstStyle/>
          <a:p>
            <a:r>
              <a:rPr lang="zh-CN" altLang="en-US" sz="1200" dirty="0"/>
              <a:t>在硅片中的掺杂区</a:t>
            </a:r>
          </a:p>
        </p:txBody>
      </p:sp>
      <p:pic>
        <p:nvPicPr>
          <p:cNvPr id="5" name="图片 4">
            <a:extLst>
              <a:ext uri="{FF2B5EF4-FFF2-40B4-BE49-F238E27FC236}">
                <a16:creationId xmlns:a16="http://schemas.microsoft.com/office/drawing/2014/main" id="{00157D66-A3AD-42CA-A893-5214F7BB431C}"/>
              </a:ext>
            </a:extLst>
          </p:cNvPr>
          <p:cNvPicPr>
            <a:picLocks noChangeAspect="1"/>
          </p:cNvPicPr>
          <p:nvPr/>
        </p:nvPicPr>
        <p:blipFill>
          <a:blip r:embed="rId5"/>
          <a:stretch>
            <a:fillRect/>
          </a:stretch>
        </p:blipFill>
        <p:spPr>
          <a:xfrm>
            <a:off x="7864656" y="4401859"/>
            <a:ext cx="2419350" cy="2019300"/>
          </a:xfrm>
          <a:prstGeom prst="rect">
            <a:avLst/>
          </a:prstGeom>
        </p:spPr>
      </p:pic>
      <p:sp>
        <p:nvSpPr>
          <p:cNvPr id="6" name="文本框 5">
            <a:extLst>
              <a:ext uri="{FF2B5EF4-FFF2-40B4-BE49-F238E27FC236}">
                <a16:creationId xmlns:a16="http://schemas.microsoft.com/office/drawing/2014/main" id="{6B433BE2-256E-47A4-B927-A2A9B743F02E}"/>
              </a:ext>
            </a:extLst>
          </p:cNvPr>
          <p:cNvSpPr txBox="1"/>
          <p:nvPr/>
        </p:nvSpPr>
        <p:spPr>
          <a:xfrm>
            <a:off x="8281851" y="6421159"/>
            <a:ext cx="1723549" cy="276999"/>
          </a:xfrm>
          <a:prstGeom prst="rect">
            <a:avLst/>
          </a:prstGeom>
          <a:noFill/>
        </p:spPr>
        <p:txBody>
          <a:bodyPr wrap="none" rtlCol="0">
            <a:spAutoFit/>
          </a:bodyPr>
          <a:lstStyle/>
          <a:p>
            <a:r>
              <a:rPr lang="zh-CN" altLang="en-US" sz="1200" dirty="0"/>
              <a:t>浓度随深度变化的曲线</a:t>
            </a:r>
          </a:p>
        </p:txBody>
      </p:sp>
    </p:spTree>
    <p:extLst>
      <p:ext uri="{BB962C8B-B14F-4D97-AF65-F5344CB8AC3E}">
        <p14:creationId xmlns:p14="http://schemas.microsoft.com/office/powerpoint/2010/main" val="166693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5"/>
          <p:cNvSpPr>
            <a:spLocks noGrp="1"/>
          </p:cNvSpPr>
          <p:nvPr>
            <p:ph type="title"/>
          </p:nvPr>
        </p:nvSpPr>
        <p:spPr>
          <a:xfrm>
            <a:off x="838358" y="-62589"/>
            <a:ext cx="10517586" cy="1326013"/>
          </a:xfrm>
        </p:spPr>
        <p:txBody>
          <a:bodyPr/>
          <a:lstStyle/>
          <a:p>
            <a:pPr defTabSz="914400">
              <a:defRPr/>
            </a:pPr>
            <a:r>
              <a:rPr kumimoji="1" lang="zh-CN" altLang="en-US" sz="3200" dirty="0">
                <a:solidFill>
                  <a:schemeClr val="tx2"/>
                </a:solidFill>
                <a:latin typeface="Arial" panose="020B0604020202020204" pitchFamily="34" charset="0"/>
                <a:ea typeface="MS PGothic" panose="020B0600070205080204" pitchFamily="34" charset="-128"/>
                <a:cs typeface="+mn-cs"/>
              </a:rPr>
              <a:t>横向扩散</a:t>
            </a:r>
            <a:endParaRPr kumimoji="1" lang="en-US" altLang="en-US" sz="3200" dirty="0">
              <a:solidFill>
                <a:schemeClr val="tx2"/>
              </a:solidFill>
              <a:latin typeface="Arial" panose="020B0604020202020204" pitchFamily="34" charset="0"/>
              <a:ea typeface="MS PGothic" panose="020B0600070205080204" pitchFamily="34" charset="-128"/>
              <a:cs typeface="+mn-cs"/>
            </a:endParaRPr>
          </a:p>
        </p:txBody>
      </p:sp>
      <p:grpSp>
        <p:nvGrpSpPr>
          <p:cNvPr id="6" name="组合 5">
            <a:extLst>
              <a:ext uri="{FF2B5EF4-FFF2-40B4-BE49-F238E27FC236}">
                <a16:creationId xmlns:a16="http://schemas.microsoft.com/office/drawing/2014/main" id="{9F33A6F3-51B0-4F20-96EE-AB30D9542E9E}"/>
              </a:ext>
            </a:extLst>
          </p:cNvPr>
          <p:cNvGrpSpPr/>
          <p:nvPr/>
        </p:nvGrpSpPr>
        <p:grpSpPr>
          <a:xfrm>
            <a:off x="335360" y="276632"/>
            <a:ext cx="576064" cy="557950"/>
            <a:chOff x="298460" y="987574"/>
            <a:chExt cx="288032" cy="279687"/>
          </a:xfrm>
        </p:grpSpPr>
        <p:sp>
          <p:nvSpPr>
            <p:cNvPr id="7" name="矩形 6">
              <a:extLst>
                <a:ext uri="{FF2B5EF4-FFF2-40B4-BE49-F238E27FC236}">
                  <a16:creationId xmlns:a16="http://schemas.microsoft.com/office/drawing/2014/main" id="{D76D6EB3-660A-4364-B5F7-97442F6A7CFB}"/>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sp>
          <p:nvSpPr>
            <p:cNvPr id="8" name="矩形 7">
              <a:extLst>
                <a:ext uri="{FF2B5EF4-FFF2-40B4-BE49-F238E27FC236}">
                  <a16:creationId xmlns:a16="http://schemas.microsoft.com/office/drawing/2014/main" id="{1324DEEF-195F-4FFE-BA10-1CA0D011C160}"/>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grpSp>
      <p:sp>
        <p:nvSpPr>
          <p:cNvPr id="2" name="文本框 1">
            <a:extLst>
              <a:ext uri="{FF2B5EF4-FFF2-40B4-BE49-F238E27FC236}">
                <a16:creationId xmlns:a16="http://schemas.microsoft.com/office/drawing/2014/main" id="{DF5B4679-A070-481E-8A09-9B9DF60FAB84}"/>
              </a:ext>
            </a:extLst>
          </p:cNvPr>
          <p:cNvSpPr txBox="1"/>
          <p:nvPr/>
        </p:nvSpPr>
        <p:spPr>
          <a:xfrm>
            <a:off x="335360" y="1648918"/>
            <a:ext cx="11581820" cy="969496"/>
          </a:xfrm>
          <a:prstGeom prst="rect">
            <a:avLst/>
          </a:prstGeom>
          <a:noFill/>
        </p:spPr>
        <p:txBody>
          <a:bodyPr wrap="square" rtlCol="0">
            <a:spAutoFit/>
          </a:bodyPr>
          <a:lstStyle/>
          <a:p>
            <a:r>
              <a:rPr lang="zh-CN" altLang="en-US" dirty="0"/>
              <a:t>掺杂的一部分原子会进行横向运动，在氧化隔离层下面形成了结，这种运动就是横向扩散，横向扩散量约为纵向扩散结深的</a:t>
            </a:r>
            <a:r>
              <a:rPr lang="en-US" altLang="zh-CN" dirty="0"/>
              <a:t>85%</a:t>
            </a:r>
            <a:r>
              <a:rPr lang="zh-CN" altLang="en-US" dirty="0"/>
              <a:t>。不论扩散或离子注入，都会发生横向扩散现象，这种现象会导致沟道长度的减小，影响器件的集成度和性能。</a:t>
            </a:r>
          </a:p>
        </p:txBody>
      </p:sp>
      <p:pic>
        <p:nvPicPr>
          <p:cNvPr id="9" name="图片 8">
            <a:extLst>
              <a:ext uri="{FF2B5EF4-FFF2-40B4-BE49-F238E27FC236}">
                <a16:creationId xmlns:a16="http://schemas.microsoft.com/office/drawing/2014/main" id="{EFABAFB8-A27F-47AC-A57A-4D7F0E087DD3}"/>
              </a:ext>
            </a:extLst>
          </p:cNvPr>
          <p:cNvPicPr>
            <a:picLocks noChangeAspect="1"/>
          </p:cNvPicPr>
          <p:nvPr/>
        </p:nvPicPr>
        <p:blipFill>
          <a:blip r:embed="rId2"/>
          <a:stretch>
            <a:fillRect/>
          </a:stretch>
        </p:blipFill>
        <p:spPr>
          <a:xfrm>
            <a:off x="731403" y="3030141"/>
            <a:ext cx="4224817" cy="2178941"/>
          </a:xfrm>
          <a:prstGeom prst="rect">
            <a:avLst/>
          </a:prstGeom>
        </p:spPr>
      </p:pic>
      <p:sp>
        <p:nvSpPr>
          <p:cNvPr id="10" name="文本框 9">
            <a:extLst>
              <a:ext uri="{FF2B5EF4-FFF2-40B4-BE49-F238E27FC236}">
                <a16:creationId xmlns:a16="http://schemas.microsoft.com/office/drawing/2014/main" id="{479E7940-5CBD-43C5-A9E5-B928D465D752}"/>
              </a:ext>
            </a:extLst>
          </p:cNvPr>
          <p:cNvSpPr txBox="1"/>
          <p:nvPr/>
        </p:nvSpPr>
        <p:spPr>
          <a:xfrm>
            <a:off x="1289154" y="5236088"/>
            <a:ext cx="2291012" cy="384721"/>
          </a:xfrm>
          <a:prstGeom prst="rect">
            <a:avLst/>
          </a:prstGeom>
          <a:noFill/>
        </p:spPr>
        <p:txBody>
          <a:bodyPr wrap="none" rtlCol="0">
            <a:spAutoFit/>
          </a:bodyPr>
          <a:lstStyle/>
          <a:p>
            <a:r>
              <a:rPr lang="zh-CN" altLang="en-US" dirty="0"/>
              <a:t>横向扩散的</a:t>
            </a:r>
            <a:r>
              <a:rPr lang="en-US" altLang="zh-CN" dirty="0"/>
              <a:t>N</a:t>
            </a:r>
            <a:r>
              <a:rPr lang="zh-CN" altLang="en-US" dirty="0"/>
              <a:t>型杂质</a:t>
            </a:r>
          </a:p>
        </p:txBody>
      </p:sp>
      <p:sp>
        <p:nvSpPr>
          <p:cNvPr id="13" name="文本框 12">
            <a:extLst>
              <a:ext uri="{FF2B5EF4-FFF2-40B4-BE49-F238E27FC236}">
                <a16:creationId xmlns:a16="http://schemas.microsoft.com/office/drawing/2014/main" id="{3FC9851D-1904-4707-9CB6-0F18ADA6E6AA}"/>
              </a:ext>
            </a:extLst>
          </p:cNvPr>
          <p:cNvSpPr txBox="1"/>
          <p:nvPr/>
        </p:nvSpPr>
        <p:spPr>
          <a:xfrm>
            <a:off x="7501919" y="5236087"/>
            <a:ext cx="1890261" cy="384721"/>
          </a:xfrm>
          <a:prstGeom prst="rect">
            <a:avLst/>
          </a:prstGeom>
          <a:noFill/>
        </p:spPr>
        <p:txBody>
          <a:bodyPr wrap="none" rtlCol="0">
            <a:spAutoFit/>
          </a:bodyPr>
          <a:lstStyle/>
          <a:p>
            <a:r>
              <a:rPr lang="zh-CN" altLang="en-US" dirty="0"/>
              <a:t>扩散结的截面图</a:t>
            </a:r>
          </a:p>
        </p:txBody>
      </p:sp>
      <p:pic>
        <p:nvPicPr>
          <p:cNvPr id="15" name="图片 14">
            <a:extLst>
              <a:ext uri="{FF2B5EF4-FFF2-40B4-BE49-F238E27FC236}">
                <a16:creationId xmlns:a16="http://schemas.microsoft.com/office/drawing/2014/main" id="{E16E8FA8-E7F7-443E-8F22-B7FD62CA7BAE}"/>
              </a:ext>
            </a:extLst>
          </p:cNvPr>
          <p:cNvPicPr>
            <a:picLocks noChangeAspect="1"/>
          </p:cNvPicPr>
          <p:nvPr/>
        </p:nvPicPr>
        <p:blipFill>
          <a:blip r:embed="rId3"/>
          <a:stretch>
            <a:fillRect/>
          </a:stretch>
        </p:blipFill>
        <p:spPr>
          <a:xfrm>
            <a:off x="5338353" y="3428999"/>
            <a:ext cx="5704115" cy="1334589"/>
          </a:xfrm>
          <a:prstGeom prst="rect">
            <a:avLst/>
          </a:prstGeom>
        </p:spPr>
      </p:pic>
    </p:spTree>
    <p:extLst>
      <p:ext uri="{BB962C8B-B14F-4D97-AF65-F5344CB8AC3E}">
        <p14:creationId xmlns:p14="http://schemas.microsoft.com/office/powerpoint/2010/main" val="3751111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5"/>
          <p:cNvSpPr>
            <a:spLocks noGrp="1"/>
          </p:cNvSpPr>
          <p:nvPr>
            <p:ph type="title"/>
          </p:nvPr>
        </p:nvSpPr>
        <p:spPr>
          <a:xfrm>
            <a:off x="838358" y="-62589"/>
            <a:ext cx="10517586" cy="1326013"/>
          </a:xfrm>
        </p:spPr>
        <p:txBody>
          <a:bodyPr/>
          <a:lstStyle/>
          <a:p>
            <a:pPr defTabSz="914400">
              <a:defRPr/>
            </a:pPr>
            <a:r>
              <a:rPr kumimoji="1" lang="zh-CN" altLang="en-US" sz="3200" dirty="0">
                <a:solidFill>
                  <a:schemeClr val="tx2"/>
                </a:solidFill>
                <a:latin typeface="Arial" panose="020B0604020202020204" pitchFamily="34" charset="0"/>
                <a:ea typeface="MS PGothic" panose="020B0600070205080204" pitchFamily="34" charset="-128"/>
                <a:cs typeface="+mn-cs"/>
              </a:rPr>
              <a:t>固态扩散的目的</a:t>
            </a:r>
            <a:endParaRPr kumimoji="1" lang="en-US" altLang="en-US" sz="3200" dirty="0">
              <a:solidFill>
                <a:schemeClr val="tx2"/>
              </a:solidFill>
              <a:latin typeface="Arial" panose="020B0604020202020204" pitchFamily="34" charset="0"/>
              <a:ea typeface="MS PGothic" panose="020B0600070205080204" pitchFamily="34" charset="-128"/>
              <a:cs typeface="+mn-cs"/>
            </a:endParaRPr>
          </a:p>
        </p:txBody>
      </p:sp>
      <p:grpSp>
        <p:nvGrpSpPr>
          <p:cNvPr id="6" name="组合 5">
            <a:extLst>
              <a:ext uri="{FF2B5EF4-FFF2-40B4-BE49-F238E27FC236}">
                <a16:creationId xmlns:a16="http://schemas.microsoft.com/office/drawing/2014/main" id="{9F33A6F3-51B0-4F20-96EE-AB30D9542E9E}"/>
              </a:ext>
            </a:extLst>
          </p:cNvPr>
          <p:cNvGrpSpPr/>
          <p:nvPr/>
        </p:nvGrpSpPr>
        <p:grpSpPr>
          <a:xfrm>
            <a:off x="335360" y="276632"/>
            <a:ext cx="576064" cy="557950"/>
            <a:chOff x="298460" y="987574"/>
            <a:chExt cx="288032" cy="279687"/>
          </a:xfrm>
        </p:grpSpPr>
        <p:sp>
          <p:nvSpPr>
            <p:cNvPr id="7" name="矩形 6">
              <a:extLst>
                <a:ext uri="{FF2B5EF4-FFF2-40B4-BE49-F238E27FC236}">
                  <a16:creationId xmlns:a16="http://schemas.microsoft.com/office/drawing/2014/main" id="{D76D6EB3-660A-4364-B5F7-97442F6A7CFB}"/>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sp>
          <p:nvSpPr>
            <p:cNvPr id="8" name="矩形 7">
              <a:extLst>
                <a:ext uri="{FF2B5EF4-FFF2-40B4-BE49-F238E27FC236}">
                  <a16:creationId xmlns:a16="http://schemas.microsoft.com/office/drawing/2014/main" id="{1324DEEF-195F-4FFE-BA10-1CA0D011C160}"/>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grpSp>
      <p:sp>
        <p:nvSpPr>
          <p:cNvPr id="3" name="文本框 2">
            <a:extLst>
              <a:ext uri="{FF2B5EF4-FFF2-40B4-BE49-F238E27FC236}">
                <a16:creationId xmlns:a16="http://schemas.microsoft.com/office/drawing/2014/main" id="{39CA5483-1C1B-4B49-BCF1-EF88D7F940BE}"/>
              </a:ext>
            </a:extLst>
          </p:cNvPr>
          <p:cNvSpPr txBox="1"/>
          <p:nvPr/>
        </p:nvSpPr>
        <p:spPr>
          <a:xfrm>
            <a:off x="767408" y="1678898"/>
            <a:ext cx="5729454" cy="1261884"/>
          </a:xfrm>
          <a:prstGeom prst="rect">
            <a:avLst/>
          </a:prstGeom>
          <a:noFill/>
        </p:spPr>
        <p:txBody>
          <a:bodyPr wrap="none" rtlCol="0">
            <a:spAutoFit/>
          </a:bodyPr>
          <a:lstStyle/>
          <a:p>
            <a:r>
              <a:rPr lang="zh-CN" altLang="en-US" dirty="0"/>
              <a:t>扩散工艺的目的有三个：</a:t>
            </a:r>
            <a:endParaRPr lang="en-US" altLang="zh-CN" dirty="0"/>
          </a:p>
          <a:p>
            <a:r>
              <a:rPr lang="en-US" altLang="zh-CN" dirty="0"/>
              <a:t>1.</a:t>
            </a:r>
            <a:r>
              <a:rPr lang="zh-CN" altLang="en-US" dirty="0"/>
              <a:t>在晶圆表面产生具体掺杂原子的数量（浓度）。</a:t>
            </a:r>
            <a:endParaRPr lang="en-US" altLang="zh-CN" dirty="0"/>
          </a:p>
          <a:p>
            <a:r>
              <a:rPr lang="en-US" altLang="zh-CN" dirty="0"/>
              <a:t>2.</a:t>
            </a:r>
            <a:r>
              <a:rPr lang="zh-CN" altLang="en-US" dirty="0"/>
              <a:t>在晶圆表面下的特定位置处形成</a:t>
            </a:r>
            <a:r>
              <a:rPr lang="en-US" altLang="zh-CN" dirty="0"/>
              <a:t>NP</a:t>
            </a:r>
            <a:r>
              <a:rPr lang="zh-CN" altLang="en-US" dirty="0"/>
              <a:t>（或</a:t>
            </a:r>
            <a:r>
              <a:rPr lang="en-US" altLang="zh-CN" dirty="0"/>
              <a:t>PN</a:t>
            </a:r>
            <a:r>
              <a:rPr lang="zh-CN" altLang="en-US" dirty="0"/>
              <a:t>）结。</a:t>
            </a:r>
            <a:endParaRPr lang="en-US" altLang="zh-CN" dirty="0"/>
          </a:p>
          <a:p>
            <a:r>
              <a:rPr lang="en-US" altLang="zh-CN" dirty="0"/>
              <a:t>3.</a:t>
            </a:r>
            <a:r>
              <a:rPr lang="zh-CN" altLang="en-US" dirty="0"/>
              <a:t>在晶圆表面层形成特定的掺杂原子（浓度）分布。</a:t>
            </a:r>
          </a:p>
        </p:txBody>
      </p:sp>
    </p:spTree>
    <p:extLst>
      <p:ext uri="{BB962C8B-B14F-4D97-AF65-F5344CB8AC3E}">
        <p14:creationId xmlns:p14="http://schemas.microsoft.com/office/powerpoint/2010/main" val="1461022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5"/>
          <p:cNvSpPr>
            <a:spLocks noGrp="1"/>
          </p:cNvSpPr>
          <p:nvPr>
            <p:ph type="title"/>
          </p:nvPr>
        </p:nvSpPr>
        <p:spPr>
          <a:xfrm>
            <a:off x="838358" y="-62589"/>
            <a:ext cx="10517586" cy="1326013"/>
          </a:xfrm>
        </p:spPr>
        <p:txBody>
          <a:bodyPr/>
          <a:lstStyle/>
          <a:p>
            <a:pPr defTabSz="914400">
              <a:defRPr/>
            </a:pPr>
            <a:r>
              <a:rPr kumimoji="1" lang="zh-CN" altLang="en-US" sz="3200" dirty="0">
                <a:solidFill>
                  <a:schemeClr val="tx2"/>
                </a:solidFill>
                <a:latin typeface="Arial" panose="020B0604020202020204" pitchFamily="34" charset="0"/>
                <a:ea typeface="MS PGothic" panose="020B0600070205080204" pitchFamily="34" charset="-128"/>
                <a:cs typeface="+mn-cs"/>
              </a:rPr>
              <a:t>扩散的工艺步骤</a:t>
            </a:r>
            <a:endParaRPr kumimoji="1" lang="en-US" altLang="en-US" sz="3200" dirty="0">
              <a:solidFill>
                <a:schemeClr val="tx2"/>
              </a:solidFill>
              <a:latin typeface="Arial" panose="020B0604020202020204" pitchFamily="34" charset="0"/>
              <a:ea typeface="MS PGothic" panose="020B0600070205080204" pitchFamily="34" charset="-128"/>
              <a:cs typeface="+mn-cs"/>
            </a:endParaRPr>
          </a:p>
        </p:txBody>
      </p:sp>
      <p:grpSp>
        <p:nvGrpSpPr>
          <p:cNvPr id="6" name="组合 5">
            <a:extLst>
              <a:ext uri="{FF2B5EF4-FFF2-40B4-BE49-F238E27FC236}">
                <a16:creationId xmlns:a16="http://schemas.microsoft.com/office/drawing/2014/main" id="{9F33A6F3-51B0-4F20-96EE-AB30D9542E9E}"/>
              </a:ext>
            </a:extLst>
          </p:cNvPr>
          <p:cNvGrpSpPr/>
          <p:nvPr/>
        </p:nvGrpSpPr>
        <p:grpSpPr>
          <a:xfrm>
            <a:off x="335360" y="276632"/>
            <a:ext cx="576064" cy="557950"/>
            <a:chOff x="298460" y="987574"/>
            <a:chExt cx="288032" cy="279687"/>
          </a:xfrm>
        </p:grpSpPr>
        <p:sp>
          <p:nvSpPr>
            <p:cNvPr id="7" name="矩形 6">
              <a:extLst>
                <a:ext uri="{FF2B5EF4-FFF2-40B4-BE49-F238E27FC236}">
                  <a16:creationId xmlns:a16="http://schemas.microsoft.com/office/drawing/2014/main" id="{D76D6EB3-660A-4364-B5F7-97442F6A7CFB}"/>
                </a:ext>
              </a:extLst>
            </p:cNvPr>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sp>
          <p:nvSpPr>
            <p:cNvPr id="8" name="矩形 7">
              <a:extLst>
                <a:ext uri="{FF2B5EF4-FFF2-40B4-BE49-F238E27FC236}">
                  <a16:creationId xmlns:a16="http://schemas.microsoft.com/office/drawing/2014/main" id="{1324DEEF-195F-4FFE-BA10-1CA0D011C160}"/>
                </a:ext>
              </a:extLst>
            </p:cNvPr>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grpSp>
      <p:sp>
        <p:nvSpPr>
          <p:cNvPr id="4" name="文本框 3">
            <a:extLst>
              <a:ext uri="{FF2B5EF4-FFF2-40B4-BE49-F238E27FC236}">
                <a16:creationId xmlns:a16="http://schemas.microsoft.com/office/drawing/2014/main" id="{35A0DDF8-83EA-4081-A539-0CE93B49EA1C}"/>
              </a:ext>
            </a:extLst>
          </p:cNvPr>
          <p:cNvSpPr txBox="1"/>
          <p:nvPr/>
        </p:nvSpPr>
        <p:spPr>
          <a:xfrm>
            <a:off x="463890" y="1263424"/>
            <a:ext cx="4083169" cy="384721"/>
          </a:xfrm>
          <a:prstGeom prst="rect">
            <a:avLst/>
          </a:prstGeom>
          <a:noFill/>
        </p:spPr>
        <p:txBody>
          <a:bodyPr wrap="none" rtlCol="0">
            <a:spAutoFit/>
          </a:bodyPr>
          <a:lstStyle/>
          <a:p>
            <a:r>
              <a:rPr lang="zh-CN" altLang="en-US" dirty="0"/>
              <a:t>扩散主要有两个步骤：预淀积，推进</a:t>
            </a:r>
          </a:p>
        </p:txBody>
      </p:sp>
      <p:sp>
        <p:nvSpPr>
          <p:cNvPr id="2" name="文本框 1">
            <a:extLst>
              <a:ext uri="{FF2B5EF4-FFF2-40B4-BE49-F238E27FC236}">
                <a16:creationId xmlns:a16="http://schemas.microsoft.com/office/drawing/2014/main" id="{EDF0118E-FBFB-406E-B222-7E9B3AA31F08}"/>
              </a:ext>
            </a:extLst>
          </p:cNvPr>
          <p:cNvSpPr txBox="1"/>
          <p:nvPr/>
        </p:nvSpPr>
        <p:spPr>
          <a:xfrm>
            <a:off x="463890" y="1692266"/>
            <a:ext cx="11540002" cy="923330"/>
          </a:xfrm>
          <a:prstGeom prst="rect">
            <a:avLst/>
          </a:prstGeom>
          <a:noFill/>
        </p:spPr>
        <p:txBody>
          <a:bodyPr wrap="square" rtlCol="0">
            <a:spAutoFit/>
          </a:bodyPr>
          <a:lstStyle/>
          <a:p>
            <a:r>
              <a:rPr lang="zh-CN" altLang="en-US" sz="1800" b="1" dirty="0"/>
              <a:t>淀积</a:t>
            </a:r>
            <a:r>
              <a:rPr lang="zh-CN" altLang="en-US" sz="1800" dirty="0"/>
              <a:t>：把硅片装入扩散炉管的恒温区中，掺杂源位于杂质源瓶中，它们以蒸汽的形态及所需的浓度被通入炉管中。在炉管中，杂质原子扩散到裸露的晶圆中。在晶圆内部，掺杂原子以两种不同的机制运动：空位模式（掺杂原子通过占据晶格空位来运动）和间隙运动（杂质原子在晶格间运动）。</a:t>
            </a:r>
          </a:p>
        </p:txBody>
      </p:sp>
      <p:pic>
        <p:nvPicPr>
          <p:cNvPr id="9" name="图片 8">
            <a:extLst>
              <a:ext uri="{FF2B5EF4-FFF2-40B4-BE49-F238E27FC236}">
                <a16:creationId xmlns:a16="http://schemas.microsoft.com/office/drawing/2014/main" id="{6927F85D-0A07-42DE-977E-A037D4106A57}"/>
              </a:ext>
            </a:extLst>
          </p:cNvPr>
          <p:cNvPicPr>
            <a:picLocks noChangeAspect="1"/>
          </p:cNvPicPr>
          <p:nvPr/>
        </p:nvPicPr>
        <p:blipFill>
          <a:blip r:embed="rId2"/>
          <a:stretch>
            <a:fillRect/>
          </a:stretch>
        </p:blipFill>
        <p:spPr>
          <a:xfrm>
            <a:off x="4081241" y="2554168"/>
            <a:ext cx="4305300" cy="1857375"/>
          </a:xfrm>
          <a:prstGeom prst="rect">
            <a:avLst/>
          </a:prstGeom>
        </p:spPr>
      </p:pic>
      <p:pic>
        <p:nvPicPr>
          <p:cNvPr id="17" name="图片 16">
            <a:extLst>
              <a:ext uri="{FF2B5EF4-FFF2-40B4-BE49-F238E27FC236}">
                <a16:creationId xmlns:a16="http://schemas.microsoft.com/office/drawing/2014/main" id="{ADBE078A-7285-4019-9DAC-53746CBCD865}"/>
              </a:ext>
            </a:extLst>
          </p:cNvPr>
          <p:cNvPicPr>
            <a:picLocks noChangeAspect="1"/>
          </p:cNvPicPr>
          <p:nvPr/>
        </p:nvPicPr>
        <p:blipFill>
          <a:blip r:embed="rId3"/>
          <a:stretch>
            <a:fillRect/>
          </a:stretch>
        </p:blipFill>
        <p:spPr>
          <a:xfrm>
            <a:off x="422210" y="4411543"/>
            <a:ext cx="1485900" cy="1343025"/>
          </a:xfrm>
          <a:prstGeom prst="rect">
            <a:avLst/>
          </a:prstGeom>
        </p:spPr>
      </p:pic>
      <p:pic>
        <p:nvPicPr>
          <p:cNvPr id="19" name="图片 18">
            <a:extLst>
              <a:ext uri="{FF2B5EF4-FFF2-40B4-BE49-F238E27FC236}">
                <a16:creationId xmlns:a16="http://schemas.microsoft.com/office/drawing/2014/main" id="{3D73A9C7-0B55-448A-9D6D-0BF74910A5AA}"/>
              </a:ext>
            </a:extLst>
          </p:cNvPr>
          <p:cNvPicPr>
            <a:picLocks noChangeAspect="1"/>
          </p:cNvPicPr>
          <p:nvPr/>
        </p:nvPicPr>
        <p:blipFill>
          <a:blip r:embed="rId4"/>
          <a:stretch>
            <a:fillRect/>
          </a:stretch>
        </p:blipFill>
        <p:spPr>
          <a:xfrm>
            <a:off x="2599855" y="4519404"/>
            <a:ext cx="2438400" cy="1238250"/>
          </a:xfrm>
          <a:prstGeom prst="rect">
            <a:avLst/>
          </a:prstGeom>
        </p:spPr>
      </p:pic>
      <p:pic>
        <p:nvPicPr>
          <p:cNvPr id="21" name="图片 20">
            <a:extLst>
              <a:ext uri="{FF2B5EF4-FFF2-40B4-BE49-F238E27FC236}">
                <a16:creationId xmlns:a16="http://schemas.microsoft.com/office/drawing/2014/main" id="{CCAECC4C-D108-49F4-8317-97672999B9C2}"/>
              </a:ext>
            </a:extLst>
          </p:cNvPr>
          <p:cNvPicPr>
            <a:picLocks noChangeAspect="1"/>
          </p:cNvPicPr>
          <p:nvPr/>
        </p:nvPicPr>
        <p:blipFill>
          <a:blip r:embed="rId5"/>
          <a:stretch>
            <a:fillRect/>
          </a:stretch>
        </p:blipFill>
        <p:spPr>
          <a:xfrm>
            <a:off x="6233891" y="4240093"/>
            <a:ext cx="2638425" cy="1514475"/>
          </a:xfrm>
          <a:prstGeom prst="rect">
            <a:avLst/>
          </a:prstGeom>
        </p:spPr>
      </p:pic>
      <p:pic>
        <p:nvPicPr>
          <p:cNvPr id="23" name="图片 22">
            <a:extLst>
              <a:ext uri="{FF2B5EF4-FFF2-40B4-BE49-F238E27FC236}">
                <a16:creationId xmlns:a16="http://schemas.microsoft.com/office/drawing/2014/main" id="{4DA465F4-03D7-4439-AECF-EAE3A9B2B101}"/>
              </a:ext>
            </a:extLst>
          </p:cNvPr>
          <p:cNvPicPr>
            <a:picLocks noChangeAspect="1"/>
          </p:cNvPicPr>
          <p:nvPr/>
        </p:nvPicPr>
        <p:blipFill>
          <a:blip r:embed="rId6"/>
          <a:stretch>
            <a:fillRect/>
          </a:stretch>
        </p:blipFill>
        <p:spPr>
          <a:xfrm>
            <a:off x="9765842" y="4116268"/>
            <a:ext cx="2200275" cy="1638300"/>
          </a:xfrm>
          <a:prstGeom prst="rect">
            <a:avLst/>
          </a:prstGeom>
        </p:spPr>
      </p:pic>
      <p:sp>
        <p:nvSpPr>
          <p:cNvPr id="24" name="文本框 23">
            <a:extLst>
              <a:ext uri="{FF2B5EF4-FFF2-40B4-BE49-F238E27FC236}">
                <a16:creationId xmlns:a16="http://schemas.microsoft.com/office/drawing/2014/main" id="{1291F895-E14F-4610-9698-02009FFFB846}"/>
              </a:ext>
            </a:extLst>
          </p:cNvPr>
          <p:cNvSpPr txBox="1"/>
          <p:nvPr/>
        </p:nvSpPr>
        <p:spPr>
          <a:xfrm>
            <a:off x="551384" y="5850199"/>
            <a:ext cx="1402948" cy="384721"/>
          </a:xfrm>
          <a:prstGeom prst="rect">
            <a:avLst/>
          </a:prstGeom>
          <a:noFill/>
        </p:spPr>
        <p:txBody>
          <a:bodyPr wrap="none" rtlCol="0">
            <a:spAutoFit/>
          </a:bodyPr>
          <a:lstStyle/>
          <a:p>
            <a:r>
              <a:rPr lang="zh-CN" altLang="en-US" dirty="0"/>
              <a:t>硅晶格结构</a:t>
            </a:r>
          </a:p>
        </p:txBody>
      </p:sp>
      <p:sp>
        <p:nvSpPr>
          <p:cNvPr id="25" name="文本框 24">
            <a:extLst>
              <a:ext uri="{FF2B5EF4-FFF2-40B4-BE49-F238E27FC236}">
                <a16:creationId xmlns:a16="http://schemas.microsoft.com/office/drawing/2014/main" id="{282D016B-CA59-4A9C-8D71-6D3D5975710D}"/>
              </a:ext>
            </a:extLst>
          </p:cNvPr>
          <p:cNvSpPr txBox="1"/>
          <p:nvPr/>
        </p:nvSpPr>
        <p:spPr>
          <a:xfrm>
            <a:off x="3501595" y="5825448"/>
            <a:ext cx="1159292" cy="384721"/>
          </a:xfrm>
          <a:prstGeom prst="rect">
            <a:avLst/>
          </a:prstGeom>
          <a:noFill/>
        </p:spPr>
        <p:txBody>
          <a:bodyPr wrap="none" rtlCol="0">
            <a:spAutoFit/>
          </a:bodyPr>
          <a:lstStyle/>
          <a:p>
            <a:r>
              <a:rPr lang="zh-CN" altLang="en-US" dirty="0"/>
              <a:t>替代扩散</a:t>
            </a:r>
          </a:p>
        </p:txBody>
      </p:sp>
      <p:sp>
        <p:nvSpPr>
          <p:cNvPr id="26" name="文本框 25">
            <a:extLst>
              <a:ext uri="{FF2B5EF4-FFF2-40B4-BE49-F238E27FC236}">
                <a16:creationId xmlns:a16="http://schemas.microsoft.com/office/drawing/2014/main" id="{A1BD7BDC-54CF-4E7A-B1D3-0EDCBDD00CD3}"/>
              </a:ext>
            </a:extLst>
          </p:cNvPr>
          <p:cNvSpPr txBox="1"/>
          <p:nvPr/>
        </p:nvSpPr>
        <p:spPr>
          <a:xfrm>
            <a:off x="6393811" y="5763620"/>
            <a:ext cx="1159292" cy="384721"/>
          </a:xfrm>
          <a:prstGeom prst="rect">
            <a:avLst/>
          </a:prstGeom>
          <a:noFill/>
        </p:spPr>
        <p:txBody>
          <a:bodyPr wrap="none" rtlCol="0">
            <a:spAutoFit/>
          </a:bodyPr>
          <a:lstStyle/>
          <a:p>
            <a:r>
              <a:rPr lang="zh-CN" altLang="en-US" dirty="0"/>
              <a:t>间隙移动</a:t>
            </a:r>
          </a:p>
        </p:txBody>
      </p:sp>
      <p:sp>
        <p:nvSpPr>
          <p:cNvPr id="27" name="文本框 26">
            <a:extLst>
              <a:ext uri="{FF2B5EF4-FFF2-40B4-BE49-F238E27FC236}">
                <a16:creationId xmlns:a16="http://schemas.microsoft.com/office/drawing/2014/main" id="{3A798610-1AA9-4F44-A385-4F175BAED996}"/>
              </a:ext>
            </a:extLst>
          </p:cNvPr>
          <p:cNvSpPr txBox="1"/>
          <p:nvPr/>
        </p:nvSpPr>
        <p:spPr>
          <a:xfrm>
            <a:off x="9893508" y="5763620"/>
            <a:ext cx="1159292" cy="384721"/>
          </a:xfrm>
          <a:prstGeom prst="rect">
            <a:avLst/>
          </a:prstGeom>
          <a:noFill/>
        </p:spPr>
        <p:txBody>
          <a:bodyPr wrap="none" rtlCol="0">
            <a:spAutoFit/>
          </a:bodyPr>
          <a:lstStyle/>
          <a:p>
            <a:r>
              <a:rPr lang="zh-CN" altLang="en-US" dirty="0"/>
              <a:t>间隙扩散</a:t>
            </a:r>
          </a:p>
        </p:txBody>
      </p:sp>
    </p:spTree>
    <p:extLst>
      <p:ext uri="{BB962C8B-B14F-4D97-AF65-F5344CB8AC3E}">
        <p14:creationId xmlns:p14="http://schemas.microsoft.com/office/powerpoint/2010/main" val="3918169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第一PPT，www.1ppt.com">
  <a:themeElements>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7901</TotalTime>
  <Words>2408</Words>
  <Application>Microsoft Office PowerPoint</Application>
  <PresentationFormat>宽屏</PresentationFormat>
  <Paragraphs>179</Paragraphs>
  <Slides>32</Slides>
  <Notes>2</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32</vt:i4>
      </vt:variant>
    </vt:vector>
  </HeadingPairs>
  <TitlesOfParts>
    <vt:vector size="42" baseType="lpstr">
      <vt:lpstr>黑体</vt:lpstr>
      <vt:lpstr>宋体</vt:lpstr>
      <vt:lpstr>微软雅黑</vt:lpstr>
      <vt:lpstr>Arial</vt:lpstr>
      <vt:lpstr>Calibri</vt:lpstr>
      <vt:lpstr>Calibri Light</vt:lpstr>
      <vt:lpstr>Wingdings</vt:lpstr>
      <vt:lpstr>自定义设计方案</vt:lpstr>
      <vt:lpstr>1_第一PPT，www.1ppt.com</vt:lpstr>
      <vt:lpstr>3_Office 主题</vt:lpstr>
      <vt:lpstr>PowerPoint 演示文稿</vt:lpstr>
      <vt:lpstr>PowerPoint 演示文稿</vt:lpstr>
      <vt:lpstr>扩散原理及工艺介绍</vt:lpstr>
      <vt:lpstr>扩散掺杂原理和工艺</vt:lpstr>
      <vt:lpstr>扩散形成的掺杂区和结</vt:lpstr>
      <vt:lpstr>NP结</vt:lpstr>
      <vt:lpstr>横向扩散</vt:lpstr>
      <vt:lpstr>固态扩散的目的</vt:lpstr>
      <vt:lpstr>扩散的工艺步骤</vt:lpstr>
      <vt:lpstr>影响淀积工艺的因素</vt:lpstr>
      <vt:lpstr>扩散源</vt:lpstr>
      <vt:lpstr>推进（drive-in）</vt:lpstr>
      <vt:lpstr>淀积与推进氧化步骤的总结</vt:lpstr>
      <vt:lpstr>氧化</vt:lpstr>
      <vt:lpstr>热氧化生长机制</vt:lpstr>
      <vt:lpstr>氧化层生长的两个阶段</vt:lpstr>
      <vt:lpstr>二氧化硅厚度与时间，温度的关系</vt:lpstr>
      <vt:lpstr>炉管设备介绍</vt:lpstr>
      <vt:lpstr>附属设备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测试题：</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通用商务PPT模板</dc:title>
  <dc:creator>第一PPT</dc:creator>
  <cp:keywords>www.1ppt.com</cp:keywords>
  <dc:description>www.1ppt.com</dc:description>
  <cp:lastModifiedBy>379513675@qq.com</cp:lastModifiedBy>
  <cp:revision>679</cp:revision>
  <dcterms:created xsi:type="dcterms:W3CDTF">2020-01-11T13:54:00Z</dcterms:created>
  <dcterms:modified xsi:type="dcterms:W3CDTF">2021-09-08T08:23:31Z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